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63" r:id="rId10"/>
    <p:sldId id="28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444D3-0F07-4637-A666-B11AA6113C54}" type="doc">
      <dgm:prSet loTypeId="urn:microsoft.com/office/officeart/2005/8/layout/rings+Icon" loCatId="officeonline" qsTypeId="urn:microsoft.com/office/officeart/2005/8/quickstyle/simple4" qsCatId="simple" csTypeId="urn:microsoft.com/office/officeart/2005/8/colors/colorful2" csCatId="colorful" phldr="1"/>
      <dgm:spPr/>
    </dgm:pt>
    <dgm:pt modelId="{4332CC11-A492-42D3-B864-484A1AD97B09}">
      <dgm:prSet phldrT="[Text]"/>
      <dgm:spPr/>
      <dgm:t>
        <a:bodyPr/>
        <a:lstStyle/>
        <a:p>
          <a:r>
            <a:rPr lang="en-IN" dirty="0"/>
            <a:t>Market Basket Analysis</a:t>
          </a:r>
          <a:endParaRPr lang="en-US" dirty="0"/>
        </a:p>
      </dgm:t>
    </dgm:pt>
    <dgm:pt modelId="{C06668D4-117D-40D9-BC77-416DAA43B7B4}" type="parTrans" cxnId="{2D7D68FC-36A5-4688-B063-5EF6C3EE1DE0}">
      <dgm:prSet/>
      <dgm:spPr/>
      <dgm:t>
        <a:bodyPr/>
        <a:lstStyle/>
        <a:p>
          <a:endParaRPr lang="en-US"/>
        </a:p>
      </dgm:t>
    </dgm:pt>
    <dgm:pt modelId="{F1DD4ACF-6450-4288-91AC-3EA42D8A27DC}" type="sibTrans" cxnId="{2D7D68FC-36A5-4688-B063-5EF6C3EE1DE0}">
      <dgm:prSet/>
      <dgm:spPr/>
      <dgm:t>
        <a:bodyPr/>
        <a:lstStyle/>
        <a:p>
          <a:endParaRPr lang="en-US"/>
        </a:p>
      </dgm:t>
    </dgm:pt>
    <dgm:pt modelId="{54E0EBBB-4D7E-4EC2-A45E-02B03086E042}">
      <dgm:prSet phldrT="[Text]"/>
      <dgm:spPr/>
      <dgm:t>
        <a:bodyPr/>
        <a:lstStyle/>
        <a:p>
          <a:r>
            <a:rPr lang="en-IN" dirty="0"/>
            <a:t>Affinity Analysis</a:t>
          </a:r>
          <a:endParaRPr lang="en-US" dirty="0"/>
        </a:p>
      </dgm:t>
    </dgm:pt>
    <dgm:pt modelId="{C4E84DCE-B0BB-4625-8148-FF49FBA4D076}" type="parTrans" cxnId="{E82C4AD3-72ED-4481-917C-0CD529DE71CF}">
      <dgm:prSet/>
      <dgm:spPr/>
      <dgm:t>
        <a:bodyPr/>
        <a:lstStyle/>
        <a:p>
          <a:endParaRPr lang="en-US"/>
        </a:p>
      </dgm:t>
    </dgm:pt>
    <dgm:pt modelId="{E9A6783D-68DC-458D-9AA1-09860F609702}" type="sibTrans" cxnId="{E82C4AD3-72ED-4481-917C-0CD529DE71CF}">
      <dgm:prSet/>
      <dgm:spPr/>
      <dgm:t>
        <a:bodyPr/>
        <a:lstStyle/>
        <a:p>
          <a:endParaRPr lang="en-US"/>
        </a:p>
      </dgm:t>
    </dgm:pt>
    <dgm:pt modelId="{37C02EC0-83F5-4A7E-B12E-0C73C504C3B2}">
      <dgm:prSet phldrT="[Text]"/>
      <dgm:spPr/>
      <dgm:t>
        <a:bodyPr/>
        <a:lstStyle/>
        <a:p>
          <a:r>
            <a:rPr lang="en-IN" dirty="0"/>
            <a:t>Relationship Mining</a:t>
          </a:r>
          <a:endParaRPr lang="en-US" dirty="0"/>
        </a:p>
      </dgm:t>
    </dgm:pt>
    <dgm:pt modelId="{D0D6B293-F627-4140-A454-45D40AA82704}" type="parTrans" cxnId="{399C482A-02CE-40EF-B5CE-1DE536A591B3}">
      <dgm:prSet/>
      <dgm:spPr/>
      <dgm:t>
        <a:bodyPr/>
        <a:lstStyle/>
        <a:p>
          <a:endParaRPr lang="en-US"/>
        </a:p>
      </dgm:t>
    </dgm:pt>
    <dgm:pt modelId="{91B1575C-44DB-4E77-B223-E4BE490EE288}" type="sibTrans" cxnId="{399C482A-02CE-40EF-B5CE-1DE536A591B3}">
      <dgm:prSet/>
      <dgm:spPr/>
      <dgm:t>
        <a:bodyPr/>
        <a:lstStyle/>
        <a:p>
          <a:endParaRPr lang="en-US"/>
        </a:p>
      </dgm:t>
    </dgm:pt>
    <dgm:pt modelId="{725EC1AF-06A4-4C1B-A11A-EC6534A20CDA}" type="pres">
      <dgm:prSet presAssocID="{5AD444D3-0F07-4637-A666-B11AA6113C54}" presName="Name0" presStyleCnt="0">
        <dgm:presLayoutVars>
          <dgm:chMax val="7"/>
          <dgm:dir/>
          <dgm:resizeHandles val="exact"/>
        </dgm:presLayoutVars>
      </dgm:prSet>
      <dgm:spPr/>
    </dgm:pt>
    <dgm:pt modelId="{9D1C0450-5C43-4AC6-B439-63FAD1F9B634}" type="pres">
      <dgm:prSet presAssocID="{5AD444D3-0F07-4637-A666-B11AA6113C54}" presName="ellipse1" presStyleLbl="vennNode1" presStyleIdx="0" presStyleCnt="3">
        <dgm:presLayoutVars>
          <dgm:bulletEnabled val="1"/>
        </dgm:presLayoutVars>
      </dgm:prSet>
      <dgm:spPr/>
    </dgm:pt>
    <dgm:pt modelId="{1EEC9094-95A5-447D-8E9B-749A873D7A19}" type="pres">
      <dgm:prSet presAssocID="{5AD444D3-0F07-4637-A666-B11AA6113C54}" presName="ellipse2" presStyleLbl="vennNode1" presStyleIdx="1" presStyleCnt="3">
        <dgm:presLayoutVars>
          <dgm:bulletEnabled val="1"/>
        </dgm:presLayoutVars>
      </dgm:prSet>
      <dgm:spPr/>
    </dgm:pt>
    <dgm:pt modelId="{9DA9F17D-42C8-4DC0-A6C8-5A757EB69BAE}" type="pres">
      <dgm:prSet presAssocID="{5AD444D3-0F07-4637-A666-B11AA6113C54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A37CCD20-1716-4500-8D97-A67FD862BBE4}" type="presOf" srcId="{54E0EBBB-4D7E-4EC2-A45E-02B03086E042}" destId="{1EEC9094-95A5-447D-8E9B-749A873D7A19}" srcOrd="0" destOrd="0" presId="urn:microsoft.com/office/officeart/2005/8/layout/rings+Icon"/>
    <dgm:cxn modelId="{399C482A-02CE-40EF-B5CE-1DE536A591B3}" srcId="{5AD444D3-0F07-4637-A666-B11AA6113C54}" destId="{37C02EC0-83F5-4A7E-B12E-0C73C504C3B2}" srcOrd="2" destOrd="0" parTransId="{D0D6B293-F627-4140-A454-45D40AA82704}" sibTransId="{91B1575C-44DB-4E77-B223-E4BE490EE288}"/>
    <dgm:cxn modelId="{C5115DAC-E6F3-4CEA-85F8-8B463C34BFD3}" type="presOf" srcId="{5AD444D3-0F07-4637-A666-B11AA6113C54}" destId="{725EC1AF-06A4-4C1B-A11A-EC6534A20CDA}" srcOrd="0" destOrd="0" presId="urn:microsoft.com/office/officeart/2005/8/layout/rings+Icon"/>
    <dgm:cxn modelId="{4100D4B7-A91C-49CB-A550-CD277137A6F1}" type="presOf" srcId="{37C02EC0-83F5-4A7E-B12E-0C73C504C3B2}" destId="{9DA9F17D-42C8-4DC0-A6C8-5A757EB69BAE}" srcOrd="0" destOrd="0" presId="urn:microsoft.com/office/officeart/2005/8/layout/rings+Icon"/>
    <dgm:cxn modelId="{E82C4AD3-72ED-4481-917C-0CD529DE71CF}" srcId="{5AD444D3-0F07-4637-A666-B11AA6113C54}" destId="{54E0EBBB-4D7E-4EC2-A45E-02B03086E042}" srcOrd="1" destOrd="0" parTransId="{C4E84DCE-B0BB-4625-8148-FF49FBA4D076}" sibTransId="{E9A6783D-68DC-458D-9AA1-09860F609702}"/>
    <dgm:cxn modelId="{8107F5F6-818D-4B77-918E-62BDFDD107CC}" type="presOf" srcId="{4332CC11-A492-42D3-B864-484A1AD97B09}" destId="{9D1C0450-5C43-4AC6-B439-63FAD1F9B634}" srcOrd="0" destOrd="0" presId="urn:microsoft.com/office/officeart/2005/8/layout/rings+Icon"/>
    <dgm:cxn modelId="{2D7D68FC-36A5-4688-B063-5EF6C3EE1DE0}" srcId="{5AD444D3-0F07-4637-A666-B11AA6113C54}" destId="{4332CC11-A492-42D3-B864-484A1AD97B09}" srcOrd="0" destOrd="0" parTransId="{C06668D4-117D-40D9-BC77-416DAA43B7B4}" sibTransId="{F1DD4ACF-6450-4288-91AC-3EA42D8A27DC}"/>
    <dgm:cxn modelId="{969C9DD2-BB3E-42DE-91E4-FA499D7BAA97}" type="presParOf" srcId="{725EC1AF-06A4-4C1B-A11A-EC6534A20CDA}" destId="{9D1C0450-5C43-4AC6-B439-63FAD1F9B634}" srcOrd="0" destOrd="0" presId="urn:microsoft.com/office/officeart/2005/8/layout/rings+Icon"/>
    <dgm:cxn modelId="{605817F3-6B93-49E8-9755-E6F0E61238FD}" type="presParOf" srcId="{725EC1AF-06A4-4C1B-A11A-EC6534A20CDA}" destId="{1EEC9094-95A5-447D-8E9B-749A873D7A19}" srcOrd="1" destOrd="0" presId="urn:microsoft.com/office/officeart/2005/8/layout/rings+Icon"/>
    <dgm:cxn modelId="{4F456578-E281-44E4-A5B8-C796F73067C6}" type="presParOf" srcId="{725EC1AF-06A4-4C1B-A11A-EC6534A20CDA}" destId="{9DA9F17D-42C8-4DC0-A6C8-5A757EB69BAE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605E6-B215-40CD-8A41-0807F7B402DF}" type="doc">
      <dgm:prSet loTypeId="urn:microsoft.com/office/officeart/2008/layout/PictureStrip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5646AB8-F09A-4B6A-814D-CFC56F89A5F8}">
      <dgm:prSet phldrT="[Text]"/>
      <dgm:spPr/>
      <dgm:t>
        <a:bodyPr/>
        <a:lstStyle/>
        <a:p>
          <a:r>
            <a:rPr lang="en-US" dirty="0"/>
            <a:t>Support</a:t>
          </a:r>
        </a:p>
      </dgm:t>
    </dgm:pt>
    <dgm:pt modelId="{793FAF37-375D-4D3C-B9BC-F3B64457144F}" type="parTrans" cxnId="{6EA5BD36-161A-43A1-91EC-A7C91ECED0A9}">
      <dgm:prSet/>
      <dgm:spPr/>
      <dgm:t>
        <a:bodyPr/>
        <a:lstStyle/>
        <a:p>
          <a:endParaRPr lang="en-US"/>
        </a:p>
      </dgm:t>
    </dgm:pt>
    <dgm:pt modelId="{C4B16B92-DEA4-4582-A178-527A433D7C91}" type="sibTrans" cxnId="{6EA5BD36-161A-43A1-91EC-A7C91ECED0A9}">
      <dgm:prSet/>
      <dgm:spPr/>
      <dgm:t>
        <a:bodyPr/>
        <a:lstStyle/>
        <a:p>
          <a:endParaRPr lang="en-US"/>
        </a:p>
      </dgm:t>
    </dgm:pt>
    <dgm:pt modelId="{9FB67D27-2459-423D-A3E0-7BC5B49A8196}">
      <dgm:prSet phldrT="[Text]"/>
      <dgm:spPr/>
      <dgm:t>
        <a:bodyPr/>
        <a:lstStyle/>
        <a:p>
          <a:r>
            <a:rPr lang="en-US" dirty="0"/>
            <a:t>Confidence</a:t>
          </a:r>
        </a:p>
      </dgm:t>
    </dgm:pt>
    <dgm:pt modelId="{939E6B90-49D6-401A-BEAB-C3D0D2C0F64C}" type="parTrans" cxnId="{175EB906-54E5-4AA5-AF05-9EF7A37E455C}">
      <dgm:prSet/>
      <dgm:spPr/>
      <dgm:t>
        <a:bodyPr/>
        <a:lstStyle/>
        <a:p>
          <a:endParaRPr lang="en-US"/>
        </a:p>
      </dgm:t>
    </dgm:pt>
    <dgm:pt modelId="{A5B042CF-040A-42CC-ADE5-FD5E93D13FD9}" type="sibTrans" cxnId="{175EB906-54E5-4AA5-AF05-9EF7A37E455C}">
      <dgm:prSet/>
      <dgm:spPr/>
      <dgm:t>
        <a:bodyPr/>
        <a:lstStyle/>
        <a:p>
          <a:endParaRPr lang="en-US"/>
        </a:p>
      </dgm:t>
    </dgm:pt>
    <dgm:pt modelId="{EC088683-0480-45CD-813E-A36342804549}">
      <dgm:prSet phldrT="[Text]"/>
      <dgm:spPr/>
      <dgm:t>
        <a:bodyPr/>
        <a:lstStyle/>
        <a:p>
          <a:r>
            <a:rPr lang="en-US" dirty="0"/>
            <a:t>Lift</a:t>
          </a:r>
        </a:p>
      </dgm:t>
    </dgm:pt>
    <dgm:pt modelId="{D2503BB1-0E24-4D93-8916-C1CCE3E26946}" type="parTrans" cxnId="{30DEE576-8556-4B1C-8574-065C70CD0A46}">
      <dgm:prSet/>
      <dgm:spPr/>
      <dgm:t>
        <a:bodyPr/>
        <a:lstStyle/>
        <a:p>
          <a:endParaRPr lang="en-US"/>
        </a:p>
      </dgm:t>
    </dgm:pt>
    <dgm:pt modelId="{5817CCF1-64A2-4ECA-8D5E-9C6311E961EF}" type="sibTrans" cxnId="{30DEE576-8556-4B1C-8574-065C70CD0A46}">
      <dgm:prSet/>
      <dgm:spPr/>
      <dgm:t>
        <a:bodyPr/>
        <a:lstStyle/>
        <a:p>
          <a:endParaRPr lang="en-US"/>
        </a:p>
      </dgm:t>
    </dgm:pt>
    <dgm:pt modelId="{A61C6363-B4B8-48FD-AF8F-E4A229669FDA}" type="pres">
      <dgm:prSet presAssocID="{C36605E6-B215-40CD-8A41-0807F7B402DF}" presName="Name0" presStyleCnt="0">
        <dgm:presLayoutVars>
          <dgm:dir/>
          <dgm:resizeHandles val="exact"/>
        </dgm:presLayoutVars>
      </dgm:prSet>
      <dgm:spPr/>
    </dgm:pt>
    <dgm:pt modelId="{1B5C9BC6-568D-4617-82C1-7678076C91EB}" type="pres">
      <dgm:prSet presAssocID="{F5646AB8-F09A-4B6A-814D-CFC56F89A5F8}" presName="composite" presStyleCnt="0"/>
      <dgm:spPr/>
    </dgm:pt>
    <dgm:pt modelId="{81710362-1353-41FB-ABF8-C5DC05833431}" type="pres">
      <dgm:prSet presAssocID="{F5646AB8-F09A-4B6A-814D-CFC56F89A5F8}" presName="rect1" presStyleLbl="trAlignAcc1" presStyleIdx="0" presStyleCnt="3">
        <dgm:presLayoutVars>
          <dgm:bulletEnabled val="1"/>
        </dgm:presLayoutVars>
      </dgm:prSet>
      <dgm:spPr/>
    </dgm:pt>
    <dgm:pt modelId="{41AF804B-217D-4F2E-82CD-6067D199B1E2}" type="pres">
      <dgm:prSet presAssocID="{F5646AB8-F09A-4B6A-814D-CFC56F89A5F8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chemeClr val="tx1"/>
          </a:solidFill>
        </a:ln>
      </dgm:spPr>
    </dgm:pt>
    <dgm:pt modelId="{549D0B45-19FE-4CA8-ADF9-756E65D0D2A4}" type="pres">
      <dgm:prSet presAssocID="{C4B16B92-DEA4-4582-A178-527A433D7C91}" presName="sibTrans" presStyleCnt="0"/>
      <dgm:spPr/>
    </dgm:pt>
    <dgm:pt modelId="{E7762D4A-E0B5-421F-9192-8FF9DD6A839D}" type="pres">
      <dgm:prSet presAssocID="{9FB67D27-2459-423D-A3E0-7BC5B49A8196}" presName="composite" presStyleCnt="0"/>
      <dgm:spPr/>
    </dgm:pt>
    <dgm:pt modelId="{46A8BDA1-FF08-4E86-A288-72B4ADC2C49E}" type="pres">
      <dgm:prSet presAssocID="{9FB67D27-2459-423D-A3E0-7BC5B49A8196}" presName="rect1" presStyleLbl="trAlignAcc1" presStyleIdx="1" presStyleCnt="3">
        <dgm:presLayoutVars>
          <dgm:bulletEnabled val="1"/>
        </dgm:presLayoutVars>
      </dgm:prSet>
      <dgm:spPr/>
    </dgm:pt>
    <dgm:pt modelId="{0F41BB5C-787E-4F12-A46A-F54A21FFE3D7}" type="pres">
      <dgm:prSet presAssocID="{9FB67D27-2459-423D-A3E0-7BC5B49A8196}" presName="rect2" presStyleLbl="fgImgPlace1" presStyleIdx="1" presStyleCnt="3" custLinFactNeighborX="792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chemeClr val="tx1"/>
          </a:solidFill>
        </a:ln>
      </dgm:spPr>
    </dgm:pt>
    <dgm:pt modelId="{6CC10131-1053-4884-A2A3-80CB0DD5B9F2}" type="pres">
      <dgm:prSet presAssocID="{A5B042CF-040A-42CC-ADE5-FD5E93D13FD9}" presName="sibTrans" presStyleCnt="0"/>
      <dgm:spPr/>
    </dgm:pt>
    <dgm:pt modelId="{7446FFD4-D8DF-4E48-8FCE-22A5060A4B43}" type="pres">
      <dgm:prSet presAssocID="{EC088683-0480-45CD-813E-A36342804549}" presName="composite" presStyleCnt="0"/>
      <dgm:spPr/>
    </dgm:pt>
    <dgm:pt modelId="{BC7740CA-EF1E-4AE4-B5FA-5CAE5C411442}" type="pres">
      <dgm:prSet presAssocID="{EC088683-0480-45CD-813E-A36342804549}" presName="rect1" presStyleLbl="trAlignAcc1" presStyleIdx="2" presStyleCnt="3">
        <dgm:presLayoutVars>
          <dgm:bulletEnabled val="1"/>
        </dgm:presLayoutVars>
      </dgm:prSet>
      <dgm:spPr/>
    </dgm:pt>
    <dgm:pt modelId="{C7567BA3-539C-4DB8-A702-BB42AAF22408}" type="pres">
      <dgm:prSet presAssocID="{EC088683-0480-45CD-813E-A36342804549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chemeClr val="tx1"/>
          </a:solidFill>
        </a:ln>
      </dgm:spPr>
    </dgm:pt>
  </dgm:ptLst>
  <dgm:cxnLst>
    <dgm:cxn modelId="{175EB906-54E5-4AA5-AF05-9EF7A37E455C}" srcId="{C36605E6-B215-40CD-8A41-0807F7B402DF}" destId="{9FB67D27-2459-423D-A3E0-7BC5B49A8196}" srcOrd="1" destOrd="0" parTransId="{939E6B90-49D6-401A-BEAB-C3D0D2C0F64C}" sibTransId="{A5B042CF-040A-42CC-ADE5-FD5E93D13FD9}"/>
    <dgm:cxn modelId="{5C2EAC0A-2BF1-44FD-87EF-73C72E828095}" type="presOf" srcId="{9FB67D27-2459-423D-A3E0-7BC5B49A8196}" destId="{46A8BDA1-FF08-4E86-A288-72B4ADC2C49E}" srcOrd="0" destOrd="0" presId="urn:microsoft.com/office/officeart/2008/layout/PictureStrips"/>
    <dgm:cxn modelId="{6EA5BD36-161A-43A1-91EC-A7C91ECED0A9}" srcId="{C36605E6-B215-40CD-8A41-0807F7B402DF}" destId="{F5646AB8-F09A-4B6A-814D-CFC56F89A5F8}" srcOrd="0" destOrd="0" parTransId="{793FAF37-375D-4D3C-B9BC-F3B64457144F}" sibTransId="{C4B16B92-DEA4-4582-A178-527A433D7C91}"/>
    <dgm:cxn modelId="{30DEE576-8556-4B1C-8574-065C70CD0A46}" srcId="{C36605E6-B215-40CD-8A41-0807F7B402DF}" destId="{EC088683-0480-45CD-813E-A36342804549}" srcOrd="2" destOrd="0" parTransId="{D2503BB1-0E24-4D93-8916-C1CCE3E26946}" sibTransId="{5817CCF1-64A2-4ECA-8D5E-9C6311E961EF}"/>
    <dgm:cxn modelId="{FE9EE9C3-293A-49EF-A0EB-A4F4E6A23D61}" type="presOf" srcId="{C36605E6-B215-40CD-8A41-0807F7B402DF}" destId="{A61C6363-B4B8-48FD-AF8F-E4A229669FDA}" srcOrd="0" destOrd="0" presId="urn:microsoft.com/office/officeart/2008/layout/PictureStrips"/>
    <dgm:cxn modelId="{1E76E9F2-1478-4670-A456-25ECFCD0C4DC}" type="presOf" srcId="{EC088683-0480-45CD-813E-A36342804549}" destId="{BC7740CA-EF1E-4AE4-B5FA-5CAE5C411442}" srcOrd="0" destOrd="0" presId="urn:microsoft.com/office/officeart/2008/layout/PictureStrips"/>
    <dgm:cxn modelId="{DA8971FC-F660-4696-A66C-DA8D2AA4E609}" type="presOf" srcId="{F5646AB8-F09A-4B6A-814D-CFC56F89A5F8}" destId="{81710362-1353-41FB-ABF8-C5DC05833431}" srcOrd="0" destOrd="0" presId="urn:microsoft.com/office/officeart/2008/layout/PictureStrips"/>
    <dgm:cxn modelId="{651E07EE-C084-49C5-AADE-9CE64AA3B3F7}" type="presParOf" srcId="{A61C6363-B4B8-48FD-AF8F-E4A229669FDA}" destId="{1B5C9BC6-568D-4617-82C1-7678076C91EB}" srcOrd="0" destOrd="0" presId="urn:microsoft.com/office/officeart/2008/layout/PictureStrips"/>
    <dgm:cxn modelId="{F03B39A2-9326-4A3B-A5EE-C2AA971F8549}" type="presParOf" srcId="{1B5C9BC6-568D-4617-82C1-7678076C91EB}" destId="{81710362-1353-41FB-ABF8-C5DC05833431}" srcOrd="0" destOrd="0" presId="urn:microsoft.com/office/officeart/2008/layout/PictureStrips"/>
    <dgm:cxn modelId="{99299C96-00FC-4AAC-9864-CFE8B8416EEB}" type="presParOf" srcId="{1B5C9BC6-568D-4617-82C1-7678076C91EB}" destId="{41AF804B-217D-4F2E-82CD-6067D199B1E2}" srcOrd="1" destOrd="0" presId="urn:microsoft.com/office/officeart/2008/layout/PictureStrips"/>
    <dgm:cxn modelId="{8C8D81F6-9EB6-4022-941B-C0B2793F1E8E}" type="presParOf" srcId="{A61C6363-B4B8-48FD-AF8F-E4A229669FDA}" destId="{549D0B45-19FE-4CA8-ADF9-756E65D0D2A4}" srcOrd="1" destOrd="0" presId="urn:microsoft.com/office/officeart/2008/layout/PictureStrips"/>
    <dgm:cxn modelId="{860B2295-C920-46F3-87A2-C707422CAC99}" type="presParOf" srcId="{A61C6363-B4B8-48FD-AF8F-E4A229669FDA}" destId="{E7762D4A-E0B5-421F-9192-8FF9DD6A839D}" srcOrd="2" destOrd="0" presId="urn:microsoft.com/office/officeart/2008/layout/PictureStrips"/>
    <dgm:cxn modelId="{CB631574-0389-4AD8-A81B-61F58E4D60C2}" type="presParOf" srcId="{E7762D4A-E0B5-421F-9192-8FF9DD6A839D}" destId="{46A8BDA1-FF08-4E86-A288-72B4ADC2C49E}" srcOrd="0" destOrd="0" presId="urn:microsoft.com/office/officeart/2008/layout/PictureStrips"/>
    <dgm:cxn modelId="{42C62F57-9B05-4689-9B72-7462FD517CAD}" type="presParOf" srcId="{E7762D4A-E0B5-421F-9192-8FF9DD6A839D}" destId="{0F41BB5C-787E-4F12-A46A-F54A21FFE3D7}" srcOrd="1" destOrd="0" presId="urn:microsoft.com/office/officeart/2008/layout/PictureStrips"/>
    <dgm:cxn modelId="{DB75A209-FC3A-4416-82C8-4BA479C28B9F}" type="presParOf" srcId="{A61C6363-B4B8-48FD-AF8F-E4A229669FDA}" destId="{6CC10131-1053-4884-A2A3-80CB0DD5B9F2}" srcOrd="3" destOrd="0" presId="urn:microsoft.com/office/officeart/2008/layout/PictureStrips"/>
    <dgm:cxn modelId="{F70B1ADB-0EA7-43A8-9880-AB6456E93786}" type="presParOf" srcId="{A61C6363-B4B8-48FD-AF8F-E4A229669FDA}" destId="{7446FFD4-D8DF-4E48-8FCE-22A5060A4B43}" srcOrd="4" destOrd="0" presId="urn:microsoft.com/office/officeart/2008/layout/PictureStrips"/>
    <dgm:cxn modelId="{B116413B-612C-45C6-BEC9-039129A009D1}" type="presParOf" srcId="{7446FFD4-D8DF-4E48-8FCE-22A5060A4B43}" destId="{BC7740CA-EF1E-4AE4-B5FA-5CAE5C411442}" srcOrd="0" destOrd="0" presId="urn:microsoft.com/office/officeart/2008/layout/PictureStrips"/>
    <dgm:cxn modelId="{A6D2E4B3-57FA-4349-98F5-CB7CCB4CDE43}" type="presParOf" srcId="{7446FFD4-D8DF-4E48-8FCE-22A5060A4B43}" destId="{C7567BA3-539C-4DB8-A702-BB42AAF2240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3FB3EB-6F49-4667-A4A5-FEFED279D12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B0603C80-0C38-4498-9F66-D9E0134A0291}">
      <dgm:prSet phldrT="[Text]"/>
      <dgm:spPr/>
      <dgm:t>
        <a:bodyPr/>
        <a:lstStyle/>
        <a:p>
          <a:r>
            <a:rPr lang="en-US" dirty="0"/>
            <a:t>Romance</a:t>
          </a:r>
        </a:p>
      </dgm:t>
    </dgm:pt>
    <dgm:pt modelId="{08032328-23F5-4D37-9BE1-6C15FE6639A9}" type="parTrans" cxnId="{8B4B8B5B-B20D-46BE-AB64-DB38153B49E0}">
      <dgm:prSet/>
      <dgm:spPr/>
      <dgm:t>
        <a:bodyPr/>
        <a:lstStyle/>
        <a:p>
          <a:endParaRPr lang="en-US"/>
        </a:p>
      </dgm:t>
    </dgm:pt>
    <dgm:pt modelId="{27EECC93-56CB-4CB0-95FE-90DA7EBB0054}" type="sibTrans" cxnId="{8B4B8B5B-B20D-46BE-AB64-DB38153B49E0}">
      <dgm:prSet/>
      <dgm:spPr/>
      <dgm:t>
        <a:bodyPr/>
        <a:lstStyle/>
        <a:p>
          <a:endParaRPr lang="en-US"/>
        </a:p>
      </dgm:t>
    </dgm:pt>
    <dgm:pt modelId="{96A17062-6CD8-4930-89F1-B64CDBF818AE}">
      <dgm:prSet phldrT="[Text]"/>
      <dgm:spPr/>
      <dgm:t>
        <a:bodyPr/>
        <a:lstStyle/>
        <a:p>
          <a:r>
            <a:rPr lang="en-US" dirty="0"/>
            <a:t>Drama</a:t>
          </a:r>
        </a:p>
      </dgm:t>
    </dgm:pt>
    <dgm:pt modelId="{57B08688-A439-42D8-8CF3-D999AE95404A}" type="parTrans" cxnId="{9D6E9F58-1AF0-4CF5-AF53-B8D0E946CCE4}">
      <dgm:prSet/>
      <dgm:spPr/>
      <dgm:t>
        <a:bodyPr/>
        <a:lstStyle/>
        <a:p>
          <a:endParaRPr lang="en-US"/>
        </a:p>
      </dgm:t>
    </dgm:pt>
    <dgm:pt modelId="{C5439FBB-583C-4AC5-990B-A93524518B97}" type="sibTrans" cxnId="{9D6E9F58-1AF0-4CF5-AF53-B8D0E946CCE4}">
      <dgm:prSet/>
      <dgm:spPr/>
      <dgm:t>
        <a:bodyPr/>
        <a:lstStyle/>
        <a:p>
          <a:endParaRPr lang="en-US"/>
        </a:p>
      </dgm:t>
    </dgm:pt>
    <dgm:pt modelId="{0BA34D2D-8A53-4B79-B2BA-CA5D70AFE789}">
      <dgm:prSet phldrT="[Text]"/>
      <dgm:spPr/>
      <dgm:t>
        <a:bodyPr/>
        <a:lstStyle/>
        <a:p>
          <a:r>
            <a:rPr lang="en-US" dirty="0"/>
            <a:t>Comedy</a:t>
          </a:r>
        </a:p>
      </dgm:t>
    </dgm:pt>
    <dgm:pt modelId="{4BCF0C37-733C-4337-B988-0C2F7AD75F8D}" type="parTrans" cxnId="{AFB22A13-9EFF-4261-B853-28879BC68BEF}">
      <dgm:prSet/>
      <dgm:spPr/>
      <dgm:t>
        <a:bodyPr/>
        <a:lstStyle/>
        <a:p>
          <a:endParaRPr lang="en-US"/>
        </a:p>
      </dgm:t>
    </dgm:pt>
    <dgm:pt modelId="{1CE7D602-020E-4DAF-888A-46DE297CB177}" type="sibTrans" cxnId="{AFB22A13-9EFF-4261-B853-28879BC68BEF}">
      <dgm:prSet/>
      <dgm:spPr/>
      <dgm:t>
        <a:bodyPr/>
        <a:lstStyle/>
        <a:p>
          <a:endParaRPr lang="en-US"/>
        </a:p>
      </dgm:t>
    </dgm:pt>
    <dgm:pt modelId="{3E7A8E4A-D39E-4ED0-B981-A678EECE81BF}">
      <dgm:prSet phldrT="[Text]"/>
      <dgm:spPr/>
      <dgm:t>
        <a:bodyPr/>
        <a:lstStyle/>
        <a:p>
          <a:r>
            <a:rPr lang="en-US" dirty="0"/>
            <a:t>Police</a:t>
          </a:r>
        </a:p>
      </dgm:t>
    </dgm:pt>
    <dgm:pt modelId="{82025D31-B7F6-4B0B-8C29-1F390252B5E8}" type="parTrans" cxnId="{38C7EC53-B099-4F1B-8BF2-0F9C8673888F}">
      <dgm:prSet/>
      <dgm:spPr/>
      <dgm:t>
        <a:bodyPr/>
        <a:lstStyle/>
        <a:p>
          <a:endParaRPr lang="en-US"/>
        </a:p>
      </dgm:t>
    </dgm:pt>
    <dgm:pt modelId="{45F7D97F-5412-4F71-9EFE-BB9B3478B944}" type="sibTrans" cxnId="{38C7EC53-B099-4F1B-8BF2-0F9C8673888F}">
      <dgm:prSet/>
      <dgm:spPr/>
      <dgm:t>
        <a:bodyPr/>
        <a:lstStyle/>
        <a:p>
          <a:endParaRPr lang="en-US"/>
        </a:p>
      </dgm:t>
    </dgm:pt>
    <dgm:pt modelId="{34A8D793-1794-44F1-9869-D8B1C4AD9B8B}" type="pres">
      <dgm:prSet presAssocID="{FD3FB3EB-6F49-4667-A4A5-FEFED279D128}" presName="compositeShape" presStyleCnt="0">
        <dgm:presLayoutVars>
          <dgm:chMax val="7"/>
          <dgm:dir/>
          <dgm:resizeHandles val="exact"/>
        </dgm:presLayoutVars>
      </dgm:prSet>
      <dgm:spPr/>
    </dgm:pt>
    <dgm:pt modelId="{D406BA1D-FF10-4376-9FCA-6726662D193D}" type="pres">
      <dgm:prSet presAssocID="{B0603C80-0C38-4498-9F66-D9E0134A0291}" presName="circ1" presStyleLbl="vennNode1" presStyleIdx="0" presStyleCnt="4" custScaleY="100658"/>
      <dgm:spPr/>
    </dgm:pt>
    <dgm:pt modelId="{DCE499DF-9FDB-448B-99E9-CC84E96A5ED4}" type="pres">
      <dgm:prSet presAssocID="{B0603C80-0C38-4498-9F66-D9E0134A029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67FB92-EC83-424F-A4E5-A96CDBD85605}" type="pres">
      <dgm:prSet presAssocID="{96A17062-6CD8-4930-89F1-B64CDBF818AE}" presName="circ2" presStyleLbl="vennNode1" presStyleIdx="1" presStyleCnt="4"/>
      <dgm:spPr/>
    </dgm:pt>
    <dgm:pt modelId="{B5C73AA3-498F-4D72-A28E-64134C32D46C}" type="pres">
      <dgm:prSet presAssocID="{96A17062-6CD8-4930-89F1-B64CDBF818A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B2D70A5-D249-4A57-BF41-0A7B0D4ADFB2}" type="pres">
      <dgm:prSet presAssocID="{0BA34D2D-8A53-4B79-B2BA-CA5D70AFE789}" presName="circ3" presStyleLbl="vennNode1" presStyleIdx="2" presStyleCnt="4"/>
      <dgm:spPr/>
    </dgm:pt>
    <dgm:pt modelId="{69814717-ADE1-41E4-BBE1-4E64CA11EF03}" type="pres">
      <dgm:prSet presAssocID="{0BA34D2D-8A53-4B79-B2BA-CA5D70AFE78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1DDD05A-0791-4602-8FCB-B0E18F79437C}" type="pres">
      <dgm:prSet presAssocID="{3E7A8E4A-D39E-4ED0-B981-A678EECE81BF}" presName="circ4" presStyleLbl="vennNode1" presStyleIdx="3" presStyleCnt="4"/>
      <dgm:spPr/>
    </dgm:pt>
    <dgm:pt modelId="{DB88AB1A-0580-4177-B65B-01B4E30B7F71}" type="pres">
      <dgm:prSet presAssocID="{3E7A8E4A-D39E-4ED0-B981-A678EECE81B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6021011-9741-463A-838C-6DFB22D2DF66}" type="presOf" srcId="{B0603C80-0C38-4498-9F66-D9E0134A0291}" destId="{D406BA1D-FF10-4376-9FCA-6726662D193D}" srcOrd="0" destOrd="0" presId="urn:microsoft.com/office/officeart/2005/8/layout/venn1"/>
    <dgm:cxn modelId="{AFB22A13-9EFF-4261-B853-28879BC68BEF}" srcId="{FD3FB3EB-6F49-4667-A4A5-FEFED279D128}" destId="{0BA34D2D-8A53-4B79-B2BA-CA5D70AFE789}" srcOrd="2" destOrd="0" parTransId="{4BCF0C37-733C-4337-B988-0C2F7AD75F8D}" sibTransId="{1CE7D602-020E-4DAF-888A-46DE297CB177}"/>
    <dgm:cxn modelId="{8EFC823A-B6F4-4121-8285-CF3645EE150A}" type="presOf" srcId="{0BA34D2D-8A53-4B79-B2BA-CA5D70AFE789}" destId="{69814717-ADE1-41E4-BBE1-4E64CA11EF03}" srcOrd="1" destOrd="0" presId="urn:microsoft.com/office/officeart/2005/8/layout/venn1"/>
    <dgm:cxn modelId="{8B4B8B5B-B20D-46BE-AB64-DB38153B49E0}" srcId="{FD3FB3EB-6F49-4667-A4A5-FEFED279D128}" destId="{B0603C80-0C38-4498-9F66-D9E0134A0291}" srcOrd="0" destOrd="0" parTransId="{08032328-23F5-4D37-9BE1-6C15FE6639A9}" sibTransId="{27EECC93-56CB-4CB0-95FE-90DA7EBB0054}"/>
    <dgm:cxn modelId="{ABA3975D-D86E-42AE-A38B-A9B4CBCA7918}" type="presOf" srcId="{FD3FB3EB-6F49-4667-A4A5-FEFED279D128}" destId="{34A8D793-1794-44F1-9869-D8B1C4AD9B8B}" srcOrd="0" destOrd="0" presId="urn:microsoft.com/office/officeart/2005/8/layout/venn1"/>
    <dgm:cxn modelId="{38C7EC53-B099-4F1B-8BF2-0F9C8673888F}" srcId="{FD3FB3EB-6F49-4667-A4A5-FEFED279D128}" destId="{3E7A8E4A-D39E-4ED0-B981-A678EECE81BF}" srcOrd="3" destOrd="0" parTransId="{82025D31-B7F6-4B0B-8C29-1F390252B5E8}" sibTransId="{45F7D97F-5412-4F71-9EFE-BB9B3478B944}"/>
    <dgm:cxn modelId="{9D6E9F58-1AF0-4CF5-AF53-B8D0E946CCE4}" srcId="{FD3FB3EB-6F49-4667-A4A5-FEFED279D128}" destId="{96A17062-6CD8-4930-89F1-B64CDBF818AE}" srcOrd="1" destOrd="0" parTransId="{57B08688-A439-42D8-8CF3-D999AE95404A}" sibTransId="{C5439FBB-583C-4AC5-990B-A93524518B97}"/>
    <dgm:cxn modelId="{A43F8595-A3B9-4E30-8CC7-8DA5E5230FD4}" type="presOf" srcId="{3E7A8E4A-D39E-4ED0-B981-A678EECE81BF}" destId="{C1DDD05A-0791-4602-8FCB-B0E18F79437C}" srcOrd="0" destOrd="0" presId="urn:microsoft.com/office/officeart/2005/8/layout/venn1"/>
    <dgm:cxn modelId="{6DE4C496-F79C-40AF-A2E3-B10D4F0478A2}" type="presOf" srcId="{0BA34D2D-8A53-4B79-B2BA-CA5D70AFE789}" destId="{1B2D70A5-D249-4A57-BF41-0A7B0D4ADFB2}" srcOrd="0" destOrd="0" presId="urn:microsoft.com/office/officeart/2005/8/layout/venn1"/>
    <dgm:cxn modelId="{A49B92A4-C989-489E-BC5C-5A8142FAF16F}" type="presOf" srcId="{96A17062-6CD8-4930-89F1-B64CDBF818AE}" destId="{B5C73AA3-498F-4D72-A28E-64134C32D46C}" srcOrd="1" destOrd="0" presId="urn:microsoft.com/office/officeart/2005/8/layout/venn1"/>
    <dgm:cxn modelId="{9A4755BF-B4CD-421A-8627-98B328332D82}" type="presOf" srcId="{96A17062-6CD8-4930-89F1-B64CDBF818AE}" destId="{B867FB92-EC83-424F-A4E5-A96CDBD85605}" srcOrd="0" destOrd="0" presId="urn:microsoft.com/office/officeart/2005/8/layout/venn1"/>
    <dgm:cxn modelId="{21338FD8-BD8C-4BD5-A7C7-4E5731C3B35C}" type="presOf" srcId="{3E7A8E4A-D39E-4ED0-B981-A678EECE81BF}" destId="{DB88AB1A-0580-4177-B65B-01B4E30B7F71}" srcOrd="1" destOrd="0" presId="urn:microsoft.com/office/officeart/2005/8/layout/venn1"/>
    <dgm:cxn modelId="{E19568EC-AE5A-4E7D-81BD-4E282957B30B}" type="presOf" srcId="{B0603C80-0C38-4498-9F66-D9E0134A0291}" destId="{DCE499DF-9FDB-448B-99E9-CC84E96A5ED4}" srcOrd="1" destOrd="0" presId="urn:microsoft.com/office/officeart/2005/8/layout/venn1"/>
    <dgm:cxn modelId="{A1D3DA24-B9F7-4C03-8D44-6F990B066B1E}" type="presParOf" srcId="{34A8D793-1794-44F1-9869-D8B1C4AD9B8B}" destId="{D406BA1D-FF10-4376-9FCA-6726662D193D}" srcOrd="0" destOrd="0" presId="urn:microsoft.com/office/officeart/2005/8/layout/venn1"/>
    <dgm:cxn modelId="{7F7D18F4-F5B9-4D4A-B2F0-205493D6D5E0}" type="presParOf" srcId="{34A8D793-1794-44F1-9869-D8B1C4AD9B8B}" destId="{DCE499DF-9FDB-448B-99E9-CC84E96A5ED4}" srcOrd="1" destOrd="0" presId="urn:microsoft.com/office/officeart/2005/8/layout/venn1"/>
    <dgm:cxn modelId="{6E7F350F-945A-4848-8983-DF9E198E9D2E}" type="presParOf" srcId="{34A8D793-1794-44F1-9869-D8B1C4AD9B8B}" destId="{B867FB92-EC83-424F-A4E5-A96CDBD85605}" srcOrd="2" destOrd="0" presId="urn:microsoft.com/office/officeart/2005/8/layout/venn1"/>
    <dgm:cxn modelId="{4F3AFB1A-1757-4AF3-9830-9934DE1924B0}" type="presParOf" srcId="{34A8D793-1794-44F1-9869-D8B1C4AD9B8B}" destId="{B5C73AA3-498F-4D72-A28E-64134C32D46C}" srcOrd="3" destOrd="0" presId="urn:microsoft.com/office/officeart/2005/8/layout/venn1"/>
    <dgm:cxn modelId="{58DE873A-443B-472A-B7D8-A6CFED154C1A}" type="presParOf" srcId="{34A8D793-1794-44F1-9869-D8B1C4AD9B8B}" destId="{1B2D70A5-D249-4A57-BF41-0A7B0D4ADFB2}" srcOrd="4" destOrd="0" presId="urn:microsoft.com/office/officeart/2005/8/layout/venn1"/>
    <dgm:cxn modelId="{AD88B1DA-433D-419D-8DFF-DE73AFA98E87}" type="presParOf" srcId="{34A8D793-1794-44F1-9869-D8B1C4AD9B8B}" destId="{69814717-ADE1-41E4-BBE1-4E64CA11EF03}" srcOrd="5" destOrd="0" presId="urn:microsoft.com/office/officeart/2005/8/layout/venn1"/>
    <dgm:cxn modelId="{3756AD53-FC68-4FDC-A98D-CCADDEC6581C}" type="presParOf" srcId="{34A8D793-1794-44F1-9869-D8B1C4AD9B8B}" destId="{C1DDD05A-0791-4602-8FCB-B0E18F79437C}" srcOrd="6" destOrd="0" presId="urn:microsoft.com/office/officeart/2005/8/layout/venn1"/>
    <dgm:cxn modelId="{AD467BCF-D8B1-4573-B2C3-44ED1CFAB8B3}" type="presParOf" srcId="{34A8D793-1794-44F1-9869-D8B1C4AD9B8B}" destId="{DB88AB1A-0580-4177-B65B-01B4E30B7F71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A4B99D-364F-496D-9AB0-5DECBF3DE36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F492DCA-4AAD-469F-A78E-E6E1345B0D25}">
      <dgm:prSet phldrT="[Text]"/>
      <dgm:spPr/>
      <dgm:t>
        <a:bodyPr/>
        <a:lstStyle/>
        <a:p>
          <a:r>
            <a:rPr lang="en-US" dirty="0"/>
            <a:t>Gen gap</a:t>
          </a:r>
        </a:p>
      </dgm:t>
    </dgm:pt>
    <dgm:pt modelId="{E9507783-A885-46FB-A32F-F58D72362FF5}" type="parTrans" cxnId="{47701400-AF18-447F-BE28-496694556490}">
      <dgm:prSet/>
      <dgm:spPr/>
      <dgm:t>
        <a:bodyPr/>
        <a:lstStyle/>
        <a:p>
          <a:endParaRPr lang="en-US"/>
        </a:p>
      </dgm:t>
    </dgm:pt>
    <dgm:pt modelId="{919FEC38-D44F-4810-BF36-2FE0E3CF41F5}" type="sibTrans" cxnId="{47701400-AF18-447F-BE28-496694556490}">
      <dgm:prSet/>
      <dgm:spPr/>
      <dgm:t>
        <a:bodyPr/>
        <a:lstStyle/>
        <a:p>
          <a:endParaRPr lang="en-US"/>
        </a:p>
      </dgm:t>
    </dgm:pt>
    <dgm:pt modelId="{1D1337CD-5DD4-4761-9D34-465300B310F8}">
      <dgm:prSet phldrT="[Text]"/>
      <dgm:spPr/>
      <dgm:t>
        <a:bodyPr/>
        <a:lstStyle/>
        <a:p>
          <a:r>
            <a:rPr lang="en-US" dirty="0"/>
            <a:t>Police</a:t>
          </a:r>
        </a:p>
      </dgm:t>
    </dgm:pt>
    <dgm:pt modelId="{5EE73967-F6FF-4ECC-981D-553E14D0EFA7}" type="parTrans" cxnId="{7F183894-859D-473E-BABC-09A9A3AD0C28}">
      <dgm:prSet/>
      <dgm:spPr/>
      <dgm:t>
        <a:bodyPr/>
        <a:lstStyle/>
        <a:p>
          <a:endParaRPr lang="en-US"/>
        </a:p>
      </dgm:t>
    </dgm:pt>
    <dgm:pt modelId="{C9FF8748-9C01-4072-A5CF-4978AF198E0F}" type="sibTrans" cxnId="{7F183894-859D-473E-BABC-09A9A3AD0C28}">
      <dgm:prSet/>
      <dgm:spPr/>
      <dgm:t>
        <a:bodyPr/>
        <a:lstStyle/>
        <a:p>
          <a:endParaRPr lang="en-US"/>
        </a:p>
      </dgm:t>
    </dgm:pt>
    <dgm:pt modelId="{B238ACC8-BF0A-4AE8-A97F-BE16D95055E6}">
      <dgm:prSet phldrT="[Text]"/>
      <dgm:spPr/>
      <dgm:t>
        <a:bodyPr/>
        <a:lstStyle/>
        <a:p>
          <a:r>
            <a:rPr lang="en-US" dirty="0"/>
            <a:t>Comedy</a:t>
          </a:r>
        </a:p>
      </dgm:t>
    </dgm:pt>
    <dgm:pt modelId="{8A4DD343-9BD7-4DBD-AE7C-4F1E3682533F}" type="parTrans" cxnId="{CC3F3BD5-1A2B-4980-8499-D405CDC5AFFF}">
      <dgm:prSet/>
      <dgm:spPr/>
      <dgm:t>
        <a:bodyPr/>
        <a:lstStyle/>
        <a:p>
          <a:endParaRPr lang="en-US"/>
        </a:p>
      </dgm:t>
    </dgm:pt>
    <dgm:pt modelId="{31836BAE-CDA7-4EA6-85E6-DB488195039D}" type="sibTrans" cxnId="{CC3F3BD5-1A2B-4980-8499-D405CDC5AFFF}">
      <dgm:prSet/>
      <dgm:spPr/>
      <dgm:t>
        <a:bodyPr/>
        <a:lstStyle/>
        <a:p>
          <a:endParaRPr lang="en-US"/>
        </a:p>
      </dgm:t>
    </dgm:pt>
    <dgm:pt modelId="{5B2748A8-65BB-479F-8235-6309658C9052}">
      <dgm:prSet phldrT="[Text]"/>
      <dgm:spPr/>
      <dgm:t>
        <a:bodyPr/>
        <a:lstStyle/>
        <a:p>
          <a:r>
            <a:rPr lang="en-US" dirty="0"/>
            <a:t>Ethics</a:t>
          </a:r>
        </a:p>
      </dgm:t>
    </dgm:pt>
    <dgm:pt modelId="{73750F1E-4211-4BA5-AF62-A01AC1A054C5}" type="parTrans" cxnId="{E37A0AE8-DFC6-4AFD-AFB4-3877C9E8D786}">
      <dgm:prSet/>
      <dgm:spPr/>
      <dgm:t>
        <a:bodyPr/>
        <a:lstStyle/>
        <a:p>
          <a:endParaRPr lang="en-US"/>
        </a:p>
      </dgm:t>
    </dgm:pt>
    <dgm:pt modelId="{630B522D-C590-4A95-9064-260241E44E85}" type="sibTrans" cxnId="{E37A0AE8-DFC6-4AFD-AFB4-3877C9E8D786}">
      <dgm:prSet/>
      <dgm:spPr/>
      <dgm:t>
        <a:bodyPr/>
        <a:lstStyle/>
        <a:p>
          <a:endParaRPr lang="en-US"/>
        </a:p>
      </dgm:t>
    </dgm:pt>
    <dgm:pt modelId="{FC3A41BC-7ACE-45DC-8742-D5E1F792F81A}" type="pres">
      <dgm:prSet presAssocID="{5FA4B99D-364F-496D-9AB0-5DECBF3DE36D}" presName="compositeShape" presStyleCnt="0">
        <dgm:presLayoutVars>
          <dgm:chMax val="7"/>
          <dgm:dir/>
          <dgm:resizeHandles val="exact"/>
        </dgm:presLayoutVars>
      </dgm:prSet>
      <dgm:spPr/>
    </dgm:pt>
    <dgm:pt modelId="{4D02C1C6-7C24-4781-83CE-30CABF93A9B8}" type="pres">
      <dgm:prSet presAssocID="{8F492DCA-4AAD-469F-A78E-E6E1345B0D25}" presName="circ1" presStyleLbl="vennNode1" presStyleIdx="0" presStyleCnt="4"/>
      <dgm:spPr/>
    </dgm:pt>
    <dgm:pt modelId="{21D61713-FF22-4502-878C-04DF0C1B4E09}" type="pres">
      <dgm:prSet presAssocID="{8F492DCA-4AAD-469F-A78E-E6E1345B0D2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08F29B4-3644-492B-A43F-8BE0713BAA1D}" type="pres">
      <dgm:prSet presAssocID="{1D1337CD-5DD4-4761-9D34-465300B310F8}" presName="circ2" presStyleLbl="vennNode1" presStyleIdx="1" presStyleCnt="4"/>
      <dgm:spPr/>
    </dgm:pt>
    <dgm:pt modelId="{19265C79-66B8-4520-B0E0-35AA765F9031}" type="pres">
      <dgm:prSet presAssocID="{1D1337CD-5DD4-4761-9D34-465300B310F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FAB2AAD-1802-4C46-8425-6CEFDE674AF1}" type="pres">
      <dgm:prSet presAssocID="{B238ACC8-BF0A-4AE8-A97F-BE16D95055E6}" presName="circ3" presStyleLbl="vennNode1" presStyleIdx="2" presStyleCnt="4" custLinFactNeighborX="1131" custLinFactNeighborY="-761"/>
      <dgm:spPr/>
    </dgm:pt>
    <dgm:pt modelId="{E0FEAFE2-F39D-40B9-8F77-B9E970C01E3B}" type="pres">
      <dgm:prSet presAssocID="{B238ACC8-BF0A-4AE8-A97F-BE16D95055E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36AAC59-4A8C-4341-A3C6-0037B5CB2C89}" type="pres">
      <dgm:prSet presAssocID="{5B2748A8-65BB-479F-8235-6309658C9052}" presName="circ4" presStyleLbl="vennNode1" presStyleIdx="3" presStyleCnt="4"/>
      <dgm:spPr/>
    </dgm:pt>
    <dgm:pt modelId="{3D0ACA94-8278-44D0-A9A5-FA1D94D8FC3C}" type="pres">
      <dgm:prSet presAssocID="{5B2748A8-65BB-479F-8235-6309658C9052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7701400-AF18-447F-BE28-496694556490}" srcId="{5FA4B99D-364F-496D-9AB0-5DECBF3DE36D}" destId="{8F492DCA-4AAD-469F-A78E-E6E1345B0D25}" srcOrd="0" destOrd="0" parTransId="{E9507783-A885-46FB-A32F-F58D72362FF5}" sibTransId="{919FEC38-D44F-4810-BF36-2FE0E3CF41F5}"/>
    <dgm:cxn modelId="{9F426F10-21F0-48BA-8596-CEDDDFF873D6}" type="presOf" srcId="{5B2748A8-65BB-479F-8235-6309658C9052}" destId="{3D0ACA94-8278-44D0-A9A5-FA1D94D8FC3C}" srcOrd="1" destOrd="0" presId="urn:microsoft.com/office/officeart/2005/8/layout/venn1"/>
    <dgm:cxn modelId="{6F35BC18-B71F-4F73-8F58-3597ECDBB9F3}" type="presOf" srcId="{B238ACC8-BF0A-4AE8-A97F-BE16D95055E6}" destId="{9FAB2AAD-1802-4C46-8425-6CEFDE674AF1}" srcOrd="0" destOrd="0" presId="urn:microsoft.com/office/officeart/2005/8/layout/venn1"/>
    <dgm:cxn modelId="{FB330519-AAA2-4158-B8A3-DF83579356DE}" type="presOf" srcId="{1D1337CD-5DD4-4761-9D34-465300B310F8}" destId="{308F29B4-3644-492B-A43F-8BE0713BAA1D}" srcOrd="0" destOrd="0" presId="urn:microsoft.com/office/officeart/2005/8/layout/venn1"/>
    <dgm:cxn modelId="{1EBAD92C-202B-433C-8AAC-B5E1C63363FD}" type="presOf" srcId="{5FA4B99D-364F-496D-9AB0-5DECBF3DE36D}" destId="{FC3A41BC-7ACE-45DC-8742-D5E1F792F81A}" srcOrd="0" destOrd="0" presId="urn:microsoft.com/office/officeart/2005/8/layout/venn1"/>
    <dgm:cxn modelId="{96FB774A-C0D5-4D1F-9960-7F8D190A54F0}" type="presOf" srcId="{B238ACC8-BF0A-4AE8-A97F-BE16D95055E6}" destId="{E0FEAFE2-F39D-40B9-8F77-B9E970C01E3B}" srcOrd="1" destOrd="0" presId="urn:microsoft.com/office/officeart/2005/8/layout/venn1"/>
    <dgm:cxn modelId="{F533606C-A1E1-49AC-95B1-96D5BFB525B8}" type="presOf" srcId="{8F492DCA-4AAD-469F-A78E-E6E1345B0D25}" destId="{21D61713-FF22-4502-878C-04DF0C1B4E09}" srcOrd="1" destOrd="0" presId="urn:microsoft.com/office/officeart/2005/8/layout/venn1"/>
    <dgm:cxn modelId="{C3E66A70-6C31-496E-B7AC-232F2C0CCF35}" type="presOf" srcId="{5B2748A8-65BB-479F-8235-6309658C9052}" destId="{736AAC59-4A8C-4341-A3C6-0037B5CB2C89}" srcOrd="0" destOrd="0" presId="urn:microsoft.com/office/officeart/2005/8/layout/venn1"/>
    <dgm:cxn modelId="{EF724B77-0EEC-417C-B80B-AF756F9024BF}" type="presOf" srcId="{8F492DCA-4AAD-469F-A78E-E6E1345B0D25}" destId="{4D02C1C6-7C24-4781-83CE-30CABF93A9B8}" srcOrd="0" destOrd="0" presId="urn:microsoft.com/office/officeart/2005/8/layout/venn1"/>
    <dgm:cxn modelId="{7F183894-859D-473E-BABC-09A9A3AD0C28}" srcId="{5FA4B99D-364F-496D-9AB0-5DECBF3DE36D}" destId="{1D1337CD-5DD4-4761-9D34-465300B310F8}" srcOrd="1" destOrd="0" parTransId="{5EE73967-F6FF-4ECC-981D-553E14D0EFA7}" sibTransId="{C9FF8748-9C01-4072-A5CF-4978AF198E0F}"/>
    <dgm:cxn modelId="{2EE12FAD-739C-4E46-827D-D3DE45587EEB}" type="presOf" srcId="{1D1337CD-5DD4-4761-9D34-465300B310F8}" destId="{19265C79-66B8-4520-B0E0-35AA765F9031}" srcOrd="1" destOrd="0" presId="urn:microsoft.com/office/officeart/2005/8/layout/venn1"/>
    <dgm:cxn modelId="{CC3F3BD5-1A2B-4980-8499-D405CDC5AFFF}" srcId="{5FA4B99D-364F-496D-9AB0-5DECBF3DE36D}" destId="{B238ACC8-BF0A-4AE8-A97F-BE16D95055E6}" srcOrd="2" destOrd="0" parTransId="{8A4DD343-9BD7-4DBD-AE7C-4F1E3682533F}" sibTransId="{31836BAE-CDA7-4EA6-85E6-DB488195039D}"/>
    <dgm:cxn modelId="{E37A0AE8-DFC6-4AFD-AFB4-3877C9E8D786}" srcId="{5FA4B99D-364F-496D-9AB0-5DECBF3DE36D}" destId="{5B2748A8-65BB-479F-8235-6309658C9052}" srcOrd="3" destOrd="0" parTransId="{73750F1E-4211-4BA5-AF62-A01AC1A054C5}" sibTransId="{630B522D-C590-4A95-9064-260241E44E85}"/>
    <dgm:cxn modelId="{4D056A99-43F2-404B-BBA7-807E638C17F8}" type="presParOf" srcId="{FC3A41BC-7ACE-45DC-8742-D5E1F792F81A}" destId="{4D02C1C6-7C24-4781-83CE-30CABF93A9B8}" srcOrd="0" destOrd="0" presId="urn:microsoft.com/office/officeart/2005/8/layout/venn1"/>
    <dgm:cxn modelId="{1D5FA58E-196A-43E6-9A43-0338222D0B5D}" type="presParOf" srcId="{FC3A41BC-7ACE-45DC-8742-D5E1F792F81A}" destId="{21D61713-FF22-4502-878C-04DF0C1B4E09}" srcOrd="1" destOrd="0" presId="urn:microsoft.com/office/officeart/2005/8/layout/venn1"/>
    <dgm:cxn modelId="{FD9D51ED-7370-469B-AFD1-C374CF688493}" type="presParOf" srcId="{FC3A41BC-7ACE-45DC-8742-D5E1F792F81A}" destId="{308F29B4-3644-492B-A43F-8BE0713BAA1D}" srcOrd="2" destOrd="0" presId="urn:microsoft.com/office/officeart/2005/8/layout/venn1"/>
    <dgm:cxn modelId="{0A745614-3147-4B9F-AB20-F5C1D999292C}" type="presParOf" srcId="{FC3A41BC-7ACE-45DC-8742-D5E1F792F81A}" destId="{19265C79-66B8-4520-B0E0-35AA765F9031}" srcOrd="3" destOrd="0" presId="urn:microsoft.com/office/officeart/2005/8/layout/venn1"/>
    <dgm:cxn modelId="{8F502FF1-AF17-450B-AFC7-685B5DF12B96}" type="presParOf" srcId="{FC3A41BC-7ACE-45DC-8742-D5E1F792F81A}" destId="{9FAB2AAD-1802-4C46-8425-6CEFDE674AF1}" srcOrd="4" destOrd="0" presId="urn:microsoft.com/office/officeart/2005/8/layout/venn1"/>
    <dgm:cxn modelId="{F29FC0E0-C7F5-46EE-B7E3-93A912FE29CB}" type="presParOf" srcId="{FC3A41BC-7ACE-45DC-8742-D5E1F792F81A}" destId="{E0FEAFE2-F39D-40B9-8F77-B9E970C01E3B}" srcOrd="5" destOrd="0" presId="urn:microsoft.com/office/officeart/2005/8/layout/venn1"/>
    <dgm:cxn modelId="{043FE3A4-44D2-4A4E-AB96-7B4D6C8DA611}" type="presParOf" srcId="{FC3A41BC-7ACE-45DC-8742-D5E1F792F81A}" destId="{736AAC59-4A8C-4341-A3C6-0037B5CB2C89}" srcOrd="6" destOrd="0" presId="urn:microsoft.com/office/officeart/2005/8/layout/venn1"/>
    <dgm:cxn modelId="{77A3E8E8-B996-4D4D-B31F-647EAF9E1023}" type="presParOf" srcId="{FC3A41BC-7ACE-45DC-8742-D5E1F792F81A}" destId="{3D0ACA94-8278-44D0-A9A5-FA1D94D8FC3C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C0450-5C43-4AC6-B439-63FAD1F9B634}">
      <dsp:nvSpPr>
        <dsp:cNvPr id="0" name=""/>
        <dsp:cNvSpPr/>
      </dsp:nvSpPr>
      <dsp:spPr>
        <a:xfrm>
          <a:off x="2609793" y="0"/>
          <a:ext cx="2610405" cy="261036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Market Basket Analysis</a:t>
          </a:r>
          <a:endParaRPr lang="en-US" sz="2500" kern="1200" dirty="0"/>
        </a:p>
      </dsp:txBody>
      <dsp:txXfrm>
        <a:off x="2992078" y="382279"/>
        <a:ext cx="1845835" cy="1845809"/>
      </dsp:txXfrm>
    </dsp:sp>
    <dsp:sp modelId="{1EEC9094-95A5-447D-8E9B-749A873D7A19}">
      <dsp:nvSpPr>
        <dsp:cNvPr id="0" name=""/>
        <dsp:cNvSpPr/>
      </dsp:nvSpPr>
      <dsp:spPr>
        <a:xfrm>
          <a:off x="3953391" y="1740970"/>
          <a:ext cx="2610405" cy="261036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Affinity Analysis</a:t>
          </a:r>
          <a:endParaRPr lang="en-US" sz="2500" kern="1200" dirty="0"/>
        </a:p>
      </dsp:txBody>
      <dsp:txXfrm>
        <a:off x="4335676" y="2123249"/>
        <a:ext cx="1845835" cy="1845809"/>
      </dsp:txXfrm>
    </dsp:sp>
    <dsp:sp modelId="{9DA9F17D-42C8-4DC0-A6C8-5A757EB69BAE}">
      <dsp:nvSpPr>
        <dsp:cNvPr id="0" name=""/>
        <dsp:cNvSpPr/>
      </dsp:nvSpPr>
      <dsp:spPr>
        <a:xfrm>
          <a:off x="5295401" y="0"/>
          <a:ext cx="2610405" cy="261036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Relationship Mining</a:t>
          </a:r>
          <a:endParaRPr lang="en-US" sz="2500" kern="1200" dirty="0"/>
        </a:p>
      </dsp:txBody>
      <dsp:txXfrm>
        <a:off x="5677686" y="382279"/>
        <a:ext cx="1845835" cy="1845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10362-1353-41FB-ABF8-C5DC05833431}">
      <dsp:nvSpPr>
        <dsp:cNvPr id="0" name=""/>
        <dsp:cNvSpPr/>
      </dsp:nvSpPr>
      <dsp:spPr>
        <a:xfrm>
          <a:off x="217470" y="539459"/>
          <a:ext cx="5156691" cy="161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0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Support</a:t>
          </a:r>
        </a:p>
      </dsp:txBody>
      <dsp:txXfrm>
        <a:off x="217470" y="539459"/>
        <a:ext cx="5156691" cy="1611465"/>
      </dsp:txXfrm>
    </dsp:sp>
    <dsp:sp modelId="{41AF804B-217D-4F2E-82CD-6067D199B1E2}">
      <dsp:nvSpPr>
        <dsp:cNvPr id="0" name=""/>
        <dsp:cNvSpPr/>
      </dsp:nvSpPr>
      <dsp:spPr>
        <a:xfrm>
          <a:off x="2608" y="306692"/>
          <a:ext cx="1128026" cy="1692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8BDA1-FF08-4E86-A288-72B4ADC2C49E}">
      <dsp:nvSpPr>
        <dsp:cNvPr id="0" name=""/>
        <dsp:cNvSpPr/>
      </dsp:nvSpPr>
      <dsp:spPr>
        <a:xfrm>
          <a:off x="5808737" y="539459"/>
          <a:ext cx="5156691" cy="161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0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Confidence</a:t>
          </a:r>
        </a:p>
      </dsp:txBody>
      <dsp:txXfrm>
        <a:off x="5808737" y="539459"/>
        <a:ext cx="5156691" cy="1611465"/>
      </dsp:txXfrm>
    </dsp:sp>
    <dsp:sp modelId="{0F41BB5C-787E-4F12-A46A-F54A21FFE3D7}">
      <dsp:nvSpPr>
        <dsp:cNvPr id="0" name=""/>
        <dsp:cNvSpPr/>
      </dsp:nvSpPr>
      <dsp:spPr>
        <a:xfrm>
          <a:off x="5683293" y="306692"/>
          <a:ext cx="1128026" cy="169203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740CA-EF1E-4AE4-B5FA-5CAE5C411442}">
      <dsp:nvSpPr>
        <dsp:cNvPr id="0" name=""/>
        <dsp:cNvSpPr/>
      </dsp:nvSpPr>
      <dsp:spPr>
        <a:xfrm>
          <a:off x="3013103" y="2568116"/>
          <a:ext cx="5156691" cy="16114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0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Lift</a:t>
          </a:r>
        </a:p>
      </dsp:txBody>
      <dsp:txXfrm>
        <a:off x="3013103" y="2568116"/>
        <a:ext cx="5156691" cy="1611465"/>
      </dsp:txXfrm>
    </dsp:sp>
    <dsp:sp modelId="{C7567BA3-539C-4DB8-A702-BB42AAF22408}">
      <dsp:nvSpPr>
        <dsp:cNvPr id="0" name=""/>
        <dsp:cNvSpPr/>
      </dsp:nvSpPr>
      <dsp:spPr>
        <a:xfrm>
          <a:off x="2798241" y="2335349"/>
          <a:ext cx="1128026" cy="1692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6BA1D-FF10-4376-9FCA-6726662D193D}">
      <dsp:nvSpPr>
        <dsp:cNvPr id="0" name=""/>
        <dsp:cNvSpPr/>
      </dsp:nvSpPr>
      <dsp:spPr>
        <a:xfrm>
          <a:off x="1354454" y="28743"/>
          <a:ext cx="1634490" cy="16452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Romance</a:t>
          </a:r>
        </a:p>
      </dsp:txBody>
      <dsp:txXfrm>
        <a:off x="1543049" y="250219"/>
        <a:ext cx="1257300" cy="522048"/>
      </dsp:txXfrm>
    </dsp:sp>
    <dsp:sp modelId="{B867FB92-EC83-424F-A4E5-A96CDBD85605}">
      <dsp:nvSpPr>
        <dsp:cNvPr id="0" name=""/>
        <dsp:cNvSpPr/>
      </dsp:nvSpPr>
      <dsp:spPr>
        <a:xfrm>
          <a:off x="2077402" y="757068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Drama</a:t>
          </a:r>
        </a:p>
      </dsp:txBody>
      <dsp:txXfrm>
        <a:off x="2957511" y="945663"/>
        <a:ext cx="628650" cy="1257300"/>
      </dsp:txXfrm>
    </dsp:sp>
    <dsp:sp modelId="{1B2D70A5-D249-4A57-BF41-0A7B0D4ADFB2}">
      <dsp:nvSpPr>
        <dsp:cNvPr id="0" name=""/>
        <dsp:cNvSpPr/>
      </dsp:nvSpPr>
      <dsp:spPr>
        <a:xfrm>
          <a:off x="1354454" y="1480016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Comedy</a:t>
          </a:r>
        </a:p>
      </dsp:txBody>
      <dsp:txXfrm>
        <a:off x="1543049" y="2375842"/>
        <a:ext cx="1257300" cy="518636"/>
      </dsp:txXfrm>
    </dsp:sp>
    <dsp:sp modelId="{C1DDD05A-0791-4602-8FCB-B0E18F79437C}">
      <dsp:nvSpPr>
        <dsp:cNvPr id="0" name=""/>
        <dsp:cNvSpPr/>
      </dsp:nvSpPr>
      <dsp:spPr>
        <a:xfrm>
          <a:off x="631506" y="757068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Police</a:t>
          </a:r>
        </a:p>
      </dsp:txBody>
      <dsp:txXfrm>
        <a:off x="757236" y="945663"/>
        <a:ext cx="628650" cy="1257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2C1C6-7C24-4781-83CE-30CABF93A9B8}">
      <dsp:nvSpPr>
        <dsp:cNvPr id="0" name=""/>
        <dsp:cNvSpPr/>
      </dsp:nvSpPr>
      <dsp:spPr>
        <a:xfrm>
          <a:off x="821097" y="31432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 gap</a:t>
          </a:r>
        </a:p>
      </dsp:txBody>
      <dsp:txXfrm>
        <a:off x="1009693" y="251459"/>
        <a:ext cx="1257300" cy="518636"/>
      </dsp:txXfrm>
    </dsp:sp>
    <dsp:sp modelId="{308F29B4-3644-492B-A43F-8BE0713BAA1D}">
      <dsp:nvSpPr>
        <dsp:cNvPr id="0" name=""/>
        <dsp:cNvSpPr/>
      </dsp:nvSpPr>
      <dsp:spPr>
        <a:xfrm>
          <a:off x="1544045" y="754379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Police</a:t>
          </a:r>
        </a:p>
      </dsp:txBody>
      <dsp:txXfrm>
        <a:off x="2424155" y="942975"/>
        <a:ext cx="628650" cy="1257300"/>
      </dsp:txXfrm>
    </dsp:sp>
    <dsp:sp modelId="{9FAB2AAD-1802-4C46-8425-6CEFDE674AF1}">
      <dsp:nvSpPr>
        <dsp:cNvPr id="0" name=""/>
        <dsp:cNvSpPr/>
      </dsp:nvSpPr>
      <dsp:spPr>
        <a:xfrm>
          <a:off x="839584" y="1464889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Comedy</a:t>
          </a:r>
        </a:p>
      </dsp:txBody>
      <dsp:txXfrm>
        <a:off x="1028179" y="2360715"/>
        <a:ext cx="1257300" cy="518636"/>
      </dsp:txXfrm>
    </dsp:sp>
    <dsp:sp modelId="{736AAC59-4A8C-4341-A3C6-0037B5CB2C89}">
      <dsp:nvSpPr>
        <dsp:cNvPr id="0" name=""/>
        <dsp:cNvSpPr/>
      </dsp:nvSpPr>
      <dsp:spPr>
        <a:xfrm>
          <a:off x="98150" y="754379"/>
          <a:ext cx="1634490" cy="16344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Ethics</a:t>
          </a:r>
        </a:p>
      </dsp:txBody>
      <dsp:txXfrm>
        <a:off x="223880" y="942975"/>
        <a:ext cx="628650" cy="125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DBF-A7D9-4640-B8C2-655F5C13F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9C490-AA2E-4680-8772-949C5242B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DA0A0-DA56-4F0B-A2DE-4C9B44FA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86A13-3A61-461D-ABA0-045067F7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1211-A01D-4331-8ACC-0AC6ED84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2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DEA3-2AF0-4341-A854-CEE89704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869F-EF34-43A7-BE55-0712789FA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8A5-4632-4A4A-8F71-0BCC118B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548E-78A7-44B2-A1BB-E5CC968D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1E2F-EF7C-40E5-8A61-D7605682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0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E034C-1C9E-49AE-AC5F-106556D3B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F32D7-12DF-4541-9A05-9CAE1EF2F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A0A69-80DD-4131-B708-1407839A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ABEE-F6DA-435A-A58A-7AE96FC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307E6-03DF-4D80-B4C9-8512A8B5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63FB-88FC-42CB-AA34-0553E719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A6D5-F53E-4930-A79E-93F04C8E6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FBD4-5DC1-44E1-A73E-F40CACE5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6BC04-9450-4FB4-AD8F-4A439F61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8E0A4-8E3C-47FE-B66E-5F683FEA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3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CC5F-41F7-40CA-B733-A6B866DF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53D52-F5B0-419F-BEAD-D2393492E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EBCBE-0FA0-4345-96DA-6EBC16DA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AF844-7FFD-4AD8-961A-CA202C90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BB5C0-5A5C-4660-B693-F16D5E07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F427-AAF0-4A97-BD76-14C45EFD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9C576-0585-44E4-AF5F-7DF852DB1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A536-7F16-41A9-A197-E4101D4F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D154F-CB29-4705-82A9-DAD4AD0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C9565-BCA3-45D8-9ED3-12BF9A81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1F52C-F2B6-4645-B556-2BBE695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4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A023-8EC1-4B46-8346-5D7D0522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08660-6A2C-4485-B466-D6567EADF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DEEB7-A8D2-4AF6-8682-32E08EC15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EB2BD-25C9-453C-86DE-0B421FFB4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D228B-A712-45FC-B171-5E5E52C22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ED03C-B41D-4EB8-B8BA-E0493CFD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63683-F9FC-44F4-BD55-9EFA0938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5FD46-DBF4-4312-8253-8603A633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1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0C4C-DB3B-45EE-BE25-F91A415C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14325-1CDE-4FEF-89F1-1749112C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E427D-63FF-4AA2-956B-E1B68923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2F883-9948-46A6-94CF-C0A58408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6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2C7C7-3FA3-4A47-A0DB-D03FE974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22BAE-9EB1-4212-8033-02A2620B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09FF1-89AF-4FD0-AB60-FA70CAA6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32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108C-E607-4890-899B-D5DACAB4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0A21-4701-4B38-8430-233C38267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88A6A-A6A0-4014-8B49-D7D8BEDF7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BE183-8E28-4C56-8F84-DBD1CD5B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FB4A2-F8AE-4F38-8853-B30788AE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9DC4C-C96E-4742-9FC1-1C66C412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8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DA2F-67DE-485C-A97A-883E608C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60DCA-9626-4205-910E-655215E1A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01C11-FB97-468A-9FBC-7D0F3A17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51822-0430-451F-BDD6-178F42BE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66ED9-A64D-48DD-A6AE-8301FDFF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71CBD-D2E4-4FF4-A3C5-B4A449C9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8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94723-E427-47E0-AAA5-BA7AC378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79B32-BD35-464E-8727-C9A244BF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97EBB-C9D2-43B3-932A-C4D277ACA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2076B-7D19-44D0-9777-CDE4C4E863F9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C34B3-A4BE-4E44-B000-DB00233C5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7C8DC-4849-45BA-8675-2FC2A45B8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0DAFA-347B-43C0-9DA3-39DD5F4AF5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1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23.jp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25.jpg"/><Relationship Id="rId10" Type="http://schemas.openxmlformats.org/officeDocument/2006/relationships/diagramData" Target="../diagrams/data4.xml"/><Relationship Id="rId4" Type="http://schemas.openxmlformats.org/officeDocument/2006/relationships/diagramData" Target="../diagrams/data3.xml"/><Relationship Id="rId9" Type="http://schemas.openxmlformats.org/officeDocument/2006/relationships/image" Target="../media/image24.png"/><Relationship Id="rId14" Type="http://schemas.microsoft.com/office/2007/relationships/diagramDrawing" Target="../diagrams/drawing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A52C-D4BA-4FE7-8A14-0D1027241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8065" y="3257549"/>
            <a:ext cx="4645250" cy="1830319"/>
          </a:xfrm>
        </p:spPr>
        <p:txBody>
          <a:bodyPr anchor="b">
            <a:normAutofit/>
          </a:bodyPr>
          <a:lstStyle/>
          <a:p>
            <a:r>
              <a:rPr lang="en-IN" dirty="0"/>
              <a:t>ASSOCIATION RULES 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FCCD1-A10C-4028-8BB7-50C9FB202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18578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89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ACC4-E367-4D28-AFA0-E784F92D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Association Rules- Terminology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B15B74-087B-4569-B399-5204FAE55F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281286"/>
              </p:ext>
            </p:extLst>
          </p:nvPr>
        </p:nvGraphicFramePr>
        <p:xfrm>
          <a:off x="611981" y="1690688"/>
          <a:ext cx="10968037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E3A488-78FD-4499-B70F-C06132B1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596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Association Rules- 1. Support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C32D3-E22A-4FAE-8978-1B8FC09F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Consider only combinations that occur with higher frequency in the database.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Support is the criterion based on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AD99A4-326E-468A-B134-9A4F69573DB5}"/>
                  </a:ext>
                </a:extLst>
              </p:cNvPr>
              <p:cNvSpPr txBox="1"/>
              <p:nvPr/>
            </p:nvSpPr>
            <p:spPr>
              <a:xfrm>
                <a:off x="2550318" y="3787904"/>
                <a:ext cx="7091363" cy="27049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Percentage/ Number of transactions in which IF/ Antecedent &amp; THEN/ Consequent appear in the data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Mathematically ,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𝑤h𝑖𝑐h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𝑎𝑝𝑝𝑒𝑎𝑟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𝑡𝑜𝑔𝑒𝑡h𝑒𝑟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AD99A4-326E-468A-B134-9A4F69573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18" y="3787904"/>
                <a:ext cx="7091363" cy="2704971"/>
              </a:xfrm>
              <a:prstGeom prst="rect">
                <a:avLst/>
              </a:prstGeom>
              <a:blipFill>
                <a:blip r:embed="rId2"/>
                <a:stretch>
                  <a:fillRect l="-1201" t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842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8244-5A5F-450C-9CCC-30804502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65126"/>
            <a:ext cx="10768012" cy="8636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Support- Calculation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B20E8F-E53A-45AE-960D-9BDAD7FB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72" y="1400995"/>
            <a:ext cx="5887855" cy="286436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B9DEDF-80BF-4309-B6A3-23019395A518}"/>
              </a:ext>
            </a:extLst>
          </p:cNvPr>
          <p:cNvSpPr txBox="1"/>
          <p:nvPr/>
        </p:nvSpPr>
        <p:spPr>
          <a:xfrm>
            <a:off x="585788" y="4606763"/>
            <a:ext cx="4614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the support for “if White then Blue”?</a:t>
            </a:r>
          </a:p>
          <a:p>
            <a:pPr marL="342900" indent="-342900">
              <a:buAutoNum type="arabicPeriod"/>
            </a:pPr>
            <a:r>
              <a:rPr lang="en-US" sz="2000" dirty="0"/>
              <a:t>4</a:t>
            </a:r>
          </a:p>
          <a:p>
            <a:pPr marL="342900" indent="-342900">
              <a:buAutoNum type="arabicPeriod"/>
            </a:pPr>
            <a:r>
              <a:rPr lang="en-US" sz="2000" dirty="0"/>
              <a:t>40%</a:t>
            </a:r>
          </a:p>
          <a:p>
            <a:pPr marL="342900" indent="-342900">
              <a:buAutoNum type="arabicPeriod"/>
            </a:pPr>
            <a:r>
              <a:rPr lang="en-US" sz="2000" dirty="0"/>
              <a:t>2</a:t>
            </a:r>
          </a:p>
          <a:p>
            <a:pPr marL="342900" indent="-342900">
              <a:buAutoNum type="arabicPeriod"/>
            </a:pPr>
            <a:r>
              <a:rPr lang="en-US" sz="2000" dirty="0"/>
              <a:t>90%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787CE-09F3-4660-8FB7-01D132D82EC9}"/>
              </a:ext>
            </a:extLst>
          </p:cNvPr>
          <p:cNvSpPr txBox="1"/>
          <p:nvPr/>
        </p:nvSpPr>
        <p:spPr>
          <a:xfrm>
            <a:off x="6096000" y="4760651"/>
            <a:ext cx="5257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the support for “if Blue then White”?</a:t>
            </a:r>
          </a:p>
          <a:p>
            <a:pPr marL="342900" indent="-342900">
              <a:buAutoNum type="arabicPeriod"/>
            </a:pPr>
            <a:r>
              <a:rPr lang="en-US" sz="2000" dirty="0"/>
              <a:t>4</a:t>
            </a:r>
          </a:p>
          <a:p>
            <a:pPr marL="342900" indent="-342900">
              <a:buAutoNum type="arabicPeriod"/>
            </a:pPr>
            <a:r>
              <a:rPr lang="en-US" sz="2000" dirty="0"/>
              <a:t>40%</a:t>
            </a:r>
          </a:p>
          <a:p>
            <a:pPr marL="342900" indent="-342900">
              <a:buAutoNum type="arabicPeriod"/>
            </a:pPr>
            <a:r>
              <a:rPr lang="en-US" sz="2000" dirty="0"/>
              <a:t>2</a:t>
            </a:r>
          </a:p>
          <a:p>
            <a:pPr marL="342900" indent="-342900">
              <a:buAutoNum type="arabicPeriod"/>
            </a:pPr>
            <a:r>
              <a:rPr lang="en-US" sz="2000" dirty="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50676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6D56-3B38-4C8C-929B-A231B97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Apriori Algorithm-  For k products: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9082C-A2F8-46F1-969D-30EC717B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221287"/>
          </a:xfr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minimum support criteria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 list of one-item sets that meet the support criterion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list of one-item to generate list of two-item sets that meet support criterion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list of two-item sets to generate list of three- item sets that meet support criterion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 up through k-item sets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9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38AF-C852-479B-9E5F-5BBC3BB9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Support-Criterion=2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2E933-F5BB-446E-9890-009942050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r="1617"/>
          <a:stretch/>
        </p:blipFill>
        <p:spPr>
          <a:xfrm>
            <a:off x="942975" y="1967484"/>
            <a:ext cx="4986338" cy="2847404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20837-DDEF-4EC7-BBBA-FD96487CE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856" r="1824" b="3932"/>
          <a:stretch/>
        </p:blipFill>
        <p:spPr>
          <a:xfrm>
            <a:off x="7272338" y="1927796"/>
            <a:ext cx="3696291" cy="4443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592C98-6A8C-4728-BB9F-4AEF6A365C62}"/>
              </a:ext>
            </a:extLst>
          </p:cNvPr>
          <p:cNvSpPr txBox="1"/>
          <p:nvPr/>
        </p:nvSpPr>
        <p:spPr>
          <a:xfrm>
            <a:off x="838200" y="5157788"/>
            <a:ext cx="549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rules from frequent item sets only</a:t>
            </a:r>
          </a:p>
        </p:txBody>
      </p:sp>
    </p:spTree>
    <p:extLst>
      <p:ext uri="{BB962C8B-B14F-4D97-AF65-F5344CB8AC3E}">
        <p14:creationId xmlns:p14="http://schemas.microsoft.com/office/powerpoint/2010/main" val="57262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73EF-1067-48C3-BAA3-7130D783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Support Criterion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6A94F-A39A-4202-B762-77CC48F54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8500"/>
            <a:ext cx="4862513" cy="3632200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Rules for {Red, White ,Green}: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 then {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 then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 then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} then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 then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 then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56221-2C01-4B50-BA0F-CC5E484A2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3637" y="2459037"/>
            <a:ext cx="4862513" cy="1325563"/>
          </a:xfr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How good are these rules beyond the point that they have high support?</a:t>
            </a:r>
          </a:p>
        </p:txBody>
      </p:sp>
    </p:spTree>
    <p:extLst>
      <p:ext uri="{BB962C8B-B14F-4D97-AF65-F5344CB8AC3E}">
        <p14:creationId xmlns:p14="http://schemas.microsoft.com/office/powerpoint/2010/main" val="38182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44A8B-ADD5-45B3-A487-8FC33D1D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Association Rules- 2. Confidence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905888-70B1-4354-9F48-67EBCB549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1625" y="1943099"/>
                <a:ext cx="8772526" cy="3700463"/>
              </a:xfr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Percentage of If/Antecedent transactions that also have the Then/Consequent item set 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Mathematically, </a:t>
                </a:r>
              </a:p>
              <a:p>
                <a:pPr marL="0" indent="0" algn="ctr">
                  <a:buNone/>
                </a:pPr>
                <a:r>
                  <a:rPr lang="en-US" dirty="0"/>
                  <a:t>P(Consequent|Antecendent)= P(C&amp;A)/P(A)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𝑤h𝑖𝑐h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𝑎𝑝𝑝𝑒𝑎𝑟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𝑡𝑜𝑔𝑒𝑡h𝑒𝑟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905888-70B1-4354-9F48-67EBCB549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1625" y="1943099"/>
                <a:ext cx="8772526" cy="3700463"/>
              </a:xfrm>
              <a:blipFill>
                <a:blip r:embed="rId2"/>
                <a:stretch>
                  <a:fillRect l="-1388" t="-2627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49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3404-2911-4FE1-8FC1-AFEF0F24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Confidence- Calculation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78A57-C8BD-4BF0-9626-3DAC7D32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911" r="1350"/>
          <a:stretch/>
        </p:blipFill>
        <p:spPr>
          <a:xfrm>
            <a:off x="3264693" y="1572379"/>
            <a:ext cx="5662613" cy="272503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AE66A-396D-4AF7-BC95-2A033F3A48F2}"/>
              </a:ext>
            </a:extLst>
          </p:cNvPr>
          <p:cNvSpPr txBox="1"/>
          <p:nvPr/>
        </p:nvSpPr>
        <p:spPr>
          <a:xfrm>
            <a:off x="657226" y="4483904"/>
            <a:ext cx="477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confidence for “if white then blue”?</a:t>
            </a:r>
          </a:p>
          <a:p>
            <a:pPr marL="342900" indent="-342900">
              <a:buAutoNum type="arabicPeriod"/>
            </a:pPr>
            <a:r>
              <a:rPr lang="en-US" sz="2400" dirty="0"/>
              <a:t>4/5</a:t>
            </a:r>
          </a:p>
          <a:p>
            <a:pPr marL="342900" indent="-342900">
              <a:buAutoNum type="arabicPeriod"/>
            </a:pPr>
            <a:r>
              <a:rPr lang="en-US" sz="2400" dirty="0"/>
              <a:t>5/8</a:t>
            </a:r>
          </a:p>
          <a:p>
            <a:pPr marL="342900" indent="-342900">
              <a:buAutoNum type="arabicPeriod"/>
            </a:pPr>
            <a:r>
              <a:rPr lang="en-US" sz="2400" dirty="0"/>
              <a:t>5/4</a:t>
            </a:r>
          </a:p>
          <a:p>
            <a:pPr marL="342900" indent="-342900">
              <a:buAutoNum type="arabicPeriod"/>
            </a:pPr>
            <a:r>
              <a:rPr lang="en-US" sz="2400" dirty="0"/>
              <a:t>4/8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C60AA-E00F-46E9-9916-C23EFBAFC664}"/>
              </a:ext>
            </a:extLst>
          </p:cNvPr>
          <p:cNvSpPr txBox="1"/>
          <p:nvPr/>
        </p:nvSpPr>
        <p:spPr>
          <a:xfrm>
            <a:off x="6762752" y="4483903"/>
            <a:ext cx="4772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confidence for “if blue then white”?</a:t>
            </a:r>
          </a:p>
          <a:p>
            <a:pPr marL="342900" indent="-342900">
              <a:buAutoNum type="arabicPeriod"/>
            </a:pPr>
            <a:r>
              <a:rPr lang="en-US" sz="2400" dirty="0"/>
              <a:t>4/5</a:t>
            </a:r>
          </a:p>
          <a:p>
            <a:pPr marL="342900" indent="-342900">
              <a:buAutoNum type="arabicPeriod"/>
            </a:pPr>
            <a:r>
              <a:rPr lang="en-US" sz="2400" dirty="0"/>
              <a:t>5/8</a:t>
            </a:r>
          </a:p>
          <a:p>
            <a:pPr marL="342900" indent="-342900">
              <a:buAutoNum type="arabicPeriod"/>
            </a:pPr>
            <a:r>
              <a:rPr lang="en-US" sz="2400" dirty="0"/>
              <a:t>5/4</a:t>
            </a:r>
          </a:p>
          <a:p>
            <a:pPr marL="342900" indent="-342900">
              <a:buAutoNum type="arabicPeriod"/>
            </a:pPr>
            <a:r>
              <a:rPr lang="en-US" sz="2400" dirty="0"/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44632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37D3-36CB-4BCA-ACD0-76E98697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Confidence-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2FA9-4071-48AD-A4F3-DEA3A46D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If antecedent and consequent have:</a:t>
            </a:r>
          </a:p>
          <a:p>
            <a:pPr marL="0" indent="0" algn="ctr">
              <a:buNone/>
            </a:pPr>
            <a:r>
              <a:rPr lang="en-US" sz="3600" dirty="0"/>
              <a:t>High support </a:t>
            </a:r>
            <a:r>
              <a:rPr lang="en-US" sz="3600" dirty="0">
                <a:sym typeface="Wingdings" panose="05000000000000000000" pitchFamily="2" charset="2"/>
              </a:rPr>
              <a:t> High/Biased Confidence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BE73F-789F-45CC-99D4-82B4A8F1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3476285"/>
            <a:ext cx="3962400" cy="2700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2D393-4D03-417E-A310-A9818BEAF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3475831"/>
            <a:ext cx="3781425" cy="2836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489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F38C-3B23-4D80-B51B-5AD0192D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365126"/>
            <a:ext cx="10825162" cy="11493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Association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Rules- 3.Lift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9C6D7-71F5-4414-A4C9-350060D95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638" y="1825625"/>
                <a:ext cx="112014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Confidence/Benchmark confidence:</a:t>
                </a:r>
              </a:p>
              <a:p>
                <a:pPr marL="0" indent="0" algn="ctr">
                  <a:buNone/>
                </a:pPr>
                <a:r>
                  <a:rPr lang="en-US" dirty="0"/>
                  <a:t>	Benchmark assumes independent between antecedent &amp; consequent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P(antecedent &amp; consequent)= P(antecedent) x P(consequent)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b="1" u="sng" dirty="0"/>
                  <a:t>Benchmark Confidence:</a:t>
                </a:r>
              </a:p>
              <a:p>
                <a:pPr marL="0" indent="0" algn="ctr">
                  <a:buNone/>
                </a:pPr>
                <a:r>
                  <a:rPr lang="en-US" sz="3200" dirty="0"/>
                  <a:t>P(C|A)=P(C&amp;A)/P(A)= P(C)xP(A)/P(A)= P(C)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𝑐𝑜𝑛𝑠𝑞𝑢𝑒𝑛𝑡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𝑠𝑒𝑡𝑠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𝑑𝑎𝑡𝑎𝑏𝑎𝑠𝑒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9C6D7-71F5-4414-A4C9-350060D95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638" y="1825625"/>
                <a:ext cx="11201400" cy="4667250"/>
              </a:xfrm>
              <a:blipFill>
                <a:blip r:embed="rId2"/>
                <a:stretch>
                  <a:fillRect l="-1143" t="-2089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22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E890-F16D-4334-BB1E-0E60C44A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Association Rules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0499DE-DD32-4210-8D0C-9A7C4607F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9070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657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1E80-CF30-410D-A97D-BC4B7417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Interpreting 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97D15-B922-4EC5-8A8B-CD478BA0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4713" cy="4351338"/>
          </a:xfrm>
        </p:spPr>
        <p:txBody>
          <a:bodyPr/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3200" b="1" dirty="0"/>
              <a:t>Lift&gt; 1 </a:t>
            </a:r>
            <a:r>
              <a:rPr lang="en-US" dirty="0"/>
              <a:t>indicates a rule that is useful is finding consequent item sets.</a:t>
            </a: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dirty="0"/>
              <a:t>The rule above is much better than selecting random transactions</a:t>
            </a:r>
          </a:p>
        </p:txBody>
      </p:sp>
    </p:spTree>
    <p:extLst>
      <p:ext uri="{BB962C8B-B14F-4D97-AF65-F5344CB8AC3E}">
        <p14:creationId xmlns:p14="http://schemas.microsoft.com/office/powerpoint/2010/main" val="42510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E717-94F8-4E19-82CA-2173A01F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Lift- Calculation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ED154-FE42-49C6-A96B-AAA359459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48" y="1845101"/>
            <a:ext cx="5587904" cy="26635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C433D-EDD1-434A-B623-C9F2CB7EC1C5}"/>
              </a:ext>
            </a:extLst>
          </p:cNvPr>
          <p:cNvSpPr txBox="1"/>
          <p:nvPr/>
        </p:nvSpPr>
        <p:spPr>
          <a:xfrm>
            <a:off x="1414463" y="4720205"/>
            <a:ext cx="9772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Lift for “if White then Blue”?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4/8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5/10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4/5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6508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E619-9016-4901-BDCE-EFD4D706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Rules Selection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80CF-78F6-4558-AF1B-B36D9E41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66725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900" b="1" dirty="0"/>
              <a:t>Generate all rules that meet specified support &amp; confidence: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Find frequent item sets based on support specified by applying minimum support cutoff.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From these item sets, generate rules with detailed confidence.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 By filtering remaining rules select only these with high confidence.</a:t>
            </a:r>
          </a:p>
        </p:txBody>
      </p:sp>
    </p:spTree>
    <p:extLst>
      <p:ext uri="{BB962C8B-B14F-4D97-AF65-F5344CB8AC3E}">
        <p14:creationId xmlns:p14="http://schemas.microsoft.com/office/powerpoint/2010/main" val="111183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CB6D-D15A-40F2-9939-48D8872B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365126"/>
            <a:ext cx="10825162" cy="6921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5B7BC2-F612-4641-AF36-4492058AC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458" y="1243013"/>
            <a:ext cx="10084632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A03D6-C94A-4934-A034-ACC2A6E70CAC}"/>
              </a:ext>
            </a:extLst>
          </p:cNvPr>
          <p:cNvSpPr/>
          <p:nvPr/>
        </p:nvSpPr>
        <p:spPr>
          <a:xfrm>
            <a:off x="9929813" y="2957513"/>
            <a:ext cx="457200" cy="300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5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1779-17F3-4DD8-A774-5AF48FD9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365125"/>
            <a:ext cx="10753725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Alarming!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B257-B48F-45FC-BD59-97BF5C97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94" y="1811338"/>
            <a:ext cx="11225212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SzPct val="200000"/>
              <a:buBlip>
                <a:blip r:embed="rId2"/>
              </a:buBlip>
            </a:pPr>
            <a:r>
              <a:rPr lang="en-US" dirty="0"/>
              <a:t> Random data can generate apparently interesting association rules.</a:t>
            </a:r>
          </a:p>
          <a:p>
            <a:pPr>
              <a:lnSpc>
                <a:spcPct val="250000"/>
              </a:lnSpc>
              <a:buSzPct val="200000"/>
              <a:buBlip>
                <a:blip r:embed="rId2"/>
              </a:buBlip>
            </a:pPr>
            <a:r>
              <a:rPr lang="en-US" dirty="0"/>
              <a:t> More the rules you produce, greater than danger.</a:t>
            </a:r>
          </a:p>
          <a:p>
            <a:pPr>
              <a:lnSpc>
                <a:spcPct val="250000"/>
              </a:lnSpc>
              <a:buSzPct val="200000"/>
              <a:buBlip>
                <a:blip r:embed="rId2"/>
              </a:buBlip>
            </a:pPr>
            <a:r>
              <a:rPr lang="en-US" dirty="0"/>
              <a:t> Rules based on large numbers of records are less subject to this danger.</a:t>
            </a:r>
          </a:p>
        </p:txBody>
      </p:sp>
    </p:spTree>
    <p:extLst>
      <p:ext uri="{BB962C8B-B14F-4D97-AF65-F5344CB8AC3E}">
        <p14:creationId xmlns:p14="http://schemas.microsoft.com/office/powerpoint/2010/main" val="1330000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A3ED-56B6-4CEF-9775-2FCB8ED6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2" y="157164"/>
            <a:ext cx="10696575" cy="70008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Profusion of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E1B42B-05DB-419B-BC4B-A0035E826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1" b="1751"/>
          <a:stretch/>
        </p:blipFill>
        <p:spPr>
          <a:xfrm>
            <a:off x="891895" y="857250"/>
            <a:ext cx="10408208" cy="6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8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D585-5943-4B4D-A789-B76AEF06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63537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40B0-58D4-4A7D-AF78-139E6856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200150"/>
            <a:ext cx="10782300" cy="49768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What if Product &amp; Stores are selected as a tuple for analysis?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BF3EF-BA81-434B-B8F4-CA79E54F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1781176"/>
            <a:ext cx="3644986" cy="2041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CEEA-5423-4494-8A6A-A11ABC48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2" y="1781176"/>
            <a:ext cx="4567237" cy="2004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5BA0C-8147-48ED-A492-896AF6EFF63C}"/>
              </a:ext>
            </a:extLst>
          </p:cNvPr>
          <p:cNvSpPr txBox="1"/>
          <p:nvPr/>
        </p:nvSpPr>
        <p:spPr>
          <a:xfrm>
            <a:off x="838200" y="4267131"/>
            <a:ext cx="2805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What if TV series in same genre cover different topics?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591511B-6C3C-4115-B954-283CB4CC9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152902"/>
              </p:ext>
            </p:extLst>
          </p:nvPr>
        </p:nvGraphicFramePr>
        <p:xfrm>
          <a:off x="3509878" y="3614738"/>
          <a:ext cx="4343399" cy="314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39DE028-BE65-4317-B2F6-B3E6618BC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77" y="4469606"/>
            <a:ext cx="1261114" cy="157243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516D49F-675C-4094-9E17-4B5229FEC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325841"/>
              </p:ext>
            </p:extLst>
          </p:nvPr>
        </p:nvGraphicFramePr>
        <p:xfrm>
          <a:off x="7853278" y="3614739"/>
          <a:ext cx="3276686" cy="314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303FC07-9BF2-4900-85CC-BD8F2AC6B0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7" y="4469606"/>
            <a:ext cx="1095288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2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E0A5-CB32-4C97-BB94-643DA29F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6200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Another Example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54319-527A-4592-9371-CEAF73F2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2964"/>
            <a:ext cx="10515600" cy="59007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How can you use the information if you know about the purchase history of customers in specific geography?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Supermarket database has 100,000 POS transactions.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2000 transactions include both Strepsils &amp; Orange Juice.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800 of the above 2000 include Soup purchases.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F01A1-59C3-446E-9F05-1B880DC7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1" y="3041812"/>
            <a:ext cx="1945200" cy="1528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B7EEE-EA79-4579-ABF9-E1E20A590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9" t="13499" r="14446" b="12251"/>
          <a:stretch/>
        </p:blipFill>
        <p:spPr>
          <a:xfrm>
            <a:off x="5992274" y="2907505"/>
            <a:ext cx="1076325" cy="179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25EB2-4D7E-4A82-B744-CEA2C679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5321388"/>
            <a:ext cx="1809750" cy="1422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C5F6F7-9778-40D3-AA96-A7CFE723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407" y="4945223"/>
            <a:ext cx="1079086" cy="1798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53E51E-6C18-4319-8148-CEF5DA77AE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0208"/>
          <a:stretch/>
        </p:blipFill>
        <p:spPr>
          <a:xfrm>
            <a:off x="5861752" y="5229224"/>
            <a:ext cx="1206847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1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1002-F839-451B-9685-91FDC107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65126"/>
            <a:ext cx="10515600" cy="76358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Another Example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59769-A76A-4C02-A0BA-C77284FF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690688"/>
            <a:ext cx="11744325" cy="50101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What is the support for rule “IF (Orange Juice &amp; Strepsils) are purchased THEN (Soup) is purchased on the same trip”?</a:t>
            </a:r>
          </a:p>
          <a:p>
            <a:pPr marL="0" indent="0">
              <a:buNone/>
            </a:pPr>
            <a:r>
              <a:rPr lang="en-IN" dirty="0"/>
              <a:t>	a. 0.8%</a:t>
            </a:r>
          </a:p>
          <a:p>
            <a:pPr marL="0" indent="0">
              <a:buNone/>
            </a:pPr>
            <a:r>
              <a:rPr lang="en-IN" dirty="0"/>
              <a:t>	b. 2%</a:t>
            </a:r>
          </a:p>
          <a:p>
            <a:pPr marL="0" indent="0">
              <a:buNone/>
            </a:pPr>
            <a:r>
              <a:rPr lang="en-IN" dirty="0"/>
              <a:t>	c. 40%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 startAt="2"/>
            </a:pPr>
            <a:r>
              <a:rPr lang="en-IN" dirty="0"/>
              <a:t>What is the confidence for rule “IF (Orange Juice &amp; Strepsils) are purchased </a:t>
            </a:r>
          </a:p>
          <a:p>
            <a:pPr marL="0" indent="0">
              <a:buNone/>
            </a:pPr>
            <a:r>
              <a:rPr lang="en-IN" dirty="0"/>
              <a:t>       THEN (Soup) is purchased on the same trip? </a:t>
            </a:r>
          </a:p>
          <a:p>
            <a:pPr marL="0" indent="0">
              <a:buNone/>
            </a:pPr>
            <a:r>
              <a:rPr lang="en-IN" dirty="0"/>
              <a:t>	a. 0.8%</a:t>
            </a:r>
          </a:p>
          <a:p>
            <a:pPr marL="0" indent="0">
              <a:buNone/>
            </a:pPr>
            <a:r>
              <a:rPr lang="en-IN" dirty="0"/>
              <a:t>	b. 2%</a:t>
            </a:r>
          </a:p>
          <a:p>
            <a:pPr marL="0" indent="0">
              <a:buNone/>
            </a:pPr>
            <a:r>
              <a:rPr lang="en-IN" dirty="0"/>
              <a:t>	c. 40%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8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3B10-80FD-4C5B-917E-A6EDBE2A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Another Example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FE16-8495-4274-AD96-64CDFF90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3. What is the lift ratio for rule “IF (Orange Juice &amp; Strepsils) are purchased THEN (Soup) is purchased on the same trip.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8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C411-8185-48D5-860D-7955573F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1" y="245434"/>
            <a:ext cx="10520363" cy="76897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Market Basket Analysis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C18AC-5A7F-47F5-9E18-C1F545667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r="675" b="17822"/>
          <a:stretch/>
        </p:blipFill>
        <p:spPr>
          <a:xfrm>
            <a:off x="575072" y="1871663"/>
            <a:ext cx="4165375" cy="1900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FEA47-1556-4EDF-980B-E5C2728CB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0625" r="10972" b="10625"/>
          <a:stretch/>
        </p:blipFill>
        <p:spPr>
          <a:xfrm>
            <a:off x="9004127" y="1284963"/>
            <a:ext cx="2792585" cy="2807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4E50A-3EF0-4D59-B0BF-BD7F4D2237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t="6076" r="3799" b="1942"/>
          <a:stretch/>
        </p:blipFill>
        <p:spPr>
          <a:xfrm>
            <a:off x="5286375" y="1284963"/>
            <a:ext cx="3171825" cy="322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85FFA-9973-45E6-BFF8-3CC8165C7DE1}"/>
              </a:ext>
            </a:extLst>
          </p:cNvPr>
          <p:cNvSpPr txBox="1"/>
          <p:nvPr/>
        </p:nvSpPr>
        <p:spPr>
          <a:xfrm>
            <a:off x="200025" y="5157538"/>
            <a:ext cx="11556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Large number of transaction records through data collected using bar code scanners</a:t>
            </a:r>
          </a:p>
          <a:p>
            <a:r>
              <a:rPr lang="en-IN" sz="2800" dirty="0"/>
              <a:t>Each record= All items purchased on a single purchase transaction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5140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F09A-0E5F-4FE4-AE52-4F6201B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Sequential Pattern Mining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3D1FF7-2151-4C3A-A239-F75A6F52D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NOT </a:t>
            </a:r>
            <a:endParaRPr lang="en-US" sz="4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034EE9-A9AF-4896-9E6B-4F8691EF51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Purchases/Events occur at the same time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0658C7-D3CD-41A0-A67D-106FC6FEE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IT IS </a:t>
            </a:r>
            <a:endParaRPr lang="en-US" sz="4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5B7CD-E651-4CB9-AC65-50F6D71E32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If person X has taken “Data Mining unsupervised” training in 2</a:t>
            </a:r>
            <a:r>
              <a:rPr lang="en-IN" baseline="30000" dirty="0"/>
              <a:t>nd</a:t>
            </a:r>
            <a:r>
              <a:rPr lang="en-IN" dirty="0"/>
              <a:t> Quarter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Based on the statement above recommended “Data Mining Supervised” training to those who have enrolled for “Data Mining Unsupervised”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17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249559-B971-4312-B4E9-27AB796D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365125"/>
            <a:ext cx="10853737" cy="132556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Association Rules or Sequential Pattern Mining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13718C-5078-4DCD-AB21-B7DCB100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825625"/>
            <a:ext cx="1085373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Look for Temporal Patterns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Order/ Sequence of a &amp; b matters for a rule “b follows a”.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However, what happens in between a &amp; b doesn’t matter.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 phone cases dataset: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400" dirty="0"/>
              <a:t>Association among items, which were bought within the same week were discovered. 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400" dirty="0"/>
              <a:t>How about finding what they would buy next week or the week after, if they had bought ‘x’ in the week?</a:t>
            </a:r>
          </a:p>
        </p:txBody>
      </p:sp>
    </p:spTree>
    <p:extLst>
      <p:ext uri="{BB962C8B-B14F-4D97-AF65-F5344CB8AC3E}">
        <p14:creationId xmlns:p14="http://schemas.microsoft.com/office/powerpoint/2010/main" val="1875945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DC17-D6F8-4CE4-ADC2-BEABC18C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78581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Applications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751C-AE93-4CDE-95F3-30CAAA959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5"/>
            <a:ext cx="10515600" cy="52641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Identify the appropriate basket.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Identify popular taxi routes.</a:t>
            </a:r>
          </a:p>
          <a:p>
            <a:r>
              <a:rPr lang="en-IN" dirty="0"/>
              <a:t>Sequential pattern from GPS tracks,</a:t>
            </a:r>
          </a:p>
          <a:p>
            <a:pPr marL="0" indent="0">
              <a:buNone/>
            </a:pPr>
            <a:r>
              <a:rPr lang="en-IN" dirty="0"/>
              <a:t> spatiotemporal records of taxi trajectories.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First cluster co-allocated customers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37C44-3DEB-44C5-B0AE-3F05A72F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22" y="1825060"/>
            <a:ext cx="3409494" cy="170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140D2-A6F6-416D-BB0D-DACF3D26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51" y="3500437"/>
            <a:ext cx="3120849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365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EB4AD9-9539-4F62-9C3C-C056D6F0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2" y="2766218"/>
            <a:ext cx="8472489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TOPIC&gt; RECOMMENDATION SYSTEMS</a:t>
            </a:r>
            <a:endParaRPr lang="en-US" sz="3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90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9895-BA7E-4585-8990-6AF605C3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50" cy="1325563"/>
          </a:xfrm>
          <a:solidFill>
            <a:schemeClr val="bg1">
              <a:alpha val="72000"/>
            </a:schemeClr>
          </a:solidFill>
        </p:spPr>
        <p:txBody>
          <a:bodyPr/>
          <a:lstStyle/>
          <a:p>
            <a:r>
              <a:rPr lang="en-IN" dirty="0"/>
              <a:t>Association Rules- Market Basket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CC192-DD79-40F3-82D0-EE6124E44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/>
              <a:t>What item goes with what?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/>
              <a:t>Are certain groups of items consistently purchased together?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/>
              <a:t>What business strategies will you device with this knowledge?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185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77EC-9B1F-49E2-92B7-2F7508B9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89"/>
            <a:ext cx="10515600" cy="90011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Association Rules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88FEB-4C26-4C4E-83BD-021E263A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 b="11465"/>
          <a:stretch/>
        </p:blipFill>
        <p:spPr>
          <a:xfrm>
            <a:off x="838200" y="1304321"/>
            <a:ext cx="4051301" cy="31054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BF1EF-4E8D-4455-86AB-378E09AEB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7" y="1304321"/>
            <a:ext cx="4767263" cy="2972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FDDA2-78C2-4EF1-83AC-F110FAED1395}"/>
              </a:ext>
            </a:extLst>
          </p:cNvPr>
          <p:cNvSpPr txBox="1"/>
          <p:nvPr/>
        </p:nvSpPr>
        <p:spPr>
          <a:xfrm>
            <a:off x="1042988" y="4886325"/>
            <a:ext cx="9272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Products shelf placement – a specific product beside another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Selling of prominent shelves – slotting fees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Stocking – Supply chain management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Price bundling – combo offers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80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8A3A-4694-4238-B5C5-146314F6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642"/>
            <a:ext cx="10515600" cy="720725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Association Rules- Cell phone Covers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BBDB-F41E-4F47-B127-FA7BEC38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51149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 store sells accessories for cellular phones runs a promotion on cell phone covers.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would you help store managers device a strategy to become profitable?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693DE-FEB6-4431-9CF9-7B999F3B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8126" r="7150" b="8625"/>
          <a:stretch/>
        </p:blipFill>
        <p:spPr>
          <a:xfrm>
            <a:off x="1038225" y="2433965"/>
            <a:ext cx="2757489" cy="2643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D6B84-2D5D-4FB5-9FA9-6011756BC13C}"/>
              </a:ext>
            </a:extLst>
          </p:cNvPr>
          <p:cNvSpPr txBox="1"/>
          <p:nvPr/>
        </p:nvSpPr>
        <p:spPr>
          <a:xfrm>
            <a:off x="4429125" y="2814638"/>
            <a:ext cx="7129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Mistral" panose="03090702030407020403" pitchFamily="66" charset="0"/>
                <a:ea typeface="Microsoft JhengHei" panose="020B0604030504040204" pitchFamily="34" charset="-120"/>
              </a:rPr>
              <a:t>Buy Multiple phone covers from a choice of 6 different colours and get discount!!!</a:t>
            </a:r>
            <a:endParaRPr lang="en-US" sz="4000" b="1" dirty="0">
              <a:solidFill>
                <a:srgbClr val="C00000"/>
              </a:solidFill>
              <a:latin typeface="Mistral" panose="03090702030407020403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22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2384-A893-4537-BEDB-DB74B4EA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Association Rules-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9EBE-C6ED-4A78-82AF-6D90A4A9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{Red,White} then {Green}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Red &amp; White phone cases are purchased, then Green phone case is purchased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b="1" dirty="0"/>
              <a:t>Antecedent:</a:t>
            </a:r>
            <a:r>
              <a:rPr lang="en-US" dirty="0"/>
              <a:t> Red &amp; White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b="1" dirty="0"/>
              <a:t>Consequent:</a:t>
            </a:r>
            <a:r>
              <a:rPr lang="en-US" dirty="0"/>
              <a:t> Green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4A62C-D6B0-4A93-B434-79CC9BFF4AC3}"/>
              </a:ext>
            </a:extLst>
          </p:cNvPr>
          <p:cNvSpPr txBox="1"/>
          <p:nvPr/>
        </p:nvSpPr>
        <p:spPr>
          <a:xfrm>
            <a:off x="3835002" y="1825625"/>
            <a:ext cx="452199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“IF” part = Antecedent = A</a:t>
            </a:r>
          </a:p>
          <a:p>
            <a:pPr algn="ctr"/>
            <a:r>
              <a:rPr lang="en-US" sz="2400" dirty="0"/>
              <a:t>“THEN” part = Consequent = C </a:t>
            </a:r>
          </a:p>
        </p:txBody>
      </p:sp>
    </p:spTree>
    <p:extLst>
      <p:ext uri="{BB962C8B-B14F-4D97-AF65-F5344CB8AC3E}">
        <p14:creationId xmlns:p14="http://schemas.microsoft.com/office/powerpoint/2010/main" val="185125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D222-8E6C-4D02-A1DD-226F1C7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Association Rules- Cell phone Covers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87ED50-F881-4C95-86B1-B586FA340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2983"/>
            <a:ext cx="10515600" cy="3726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38EC4C-EA35-4F4A-921D-B14ABC8F36D3}"/>
              </a:ext>
            </a:extLst>
          </p:cNvPr>
          <p:cNvSpPr txBox="1"/>
          <p:nvPr/>
        </p:nvSpPr>
        <p:spPr>
          <a:xfrm>
            <a:off x="1328738" y="5320758"/>
            <a:ext cx="9772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2 Main Ideas</a:t>
            </a:r>
            <a:r>
              <a:rPr lang="en-US" sz="2800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Examine all possible “If-then” rule formats.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Select rules which indicates true dependence.</a:t>
            </a:r>
          </a:p>
        </p:txBody>
      </p:sp>
    </p:spTree>
    <p:extLst>
      <p:ext uri="{BB962C8B-B14F-4D97-AF65-F5344CB8AC3E}">
        <p14:creationId xmlns:p14="http://schemas.microsoft.com/office/powerpoint/2010/main" val="201966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0C58-FD0E-405E-B08C-36A35857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Association Rules- Cell phone Covers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81EA0-4030-4F0F-A6C9-B7964CEB6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181601" cy="3646488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Rules for {Red, White ,Green}: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 then {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 then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 then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} then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 then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{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} then {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White</a:t>
            </a:r>
            <a:r>
              <a:rPr lang="en-US" dirty="0"/>
              <a:t>}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F97906-3D53-41B0-8E12-7C4B1CA94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260600"/>
          </a:xfr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u="sng" dirty="0"/>
              <a:t>Problem: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Many rules are possible.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to select the TRUE/GOOD rules from all generated rules?</a:t>
            </a:r>
          </a:p>
        </p:txBody>
      </p:sp>
    </p:spTree>
    <p:extLst>
      <p:ext uri="{BB962C8B-B14F-4D97-AF65-F5344CB8AC3E}">
        <p14:creationId xmlns:p14="http://schemas.microsoft.com/office/powerpoint/2010/main" val="180414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7507</TotalTime>
  <Words>1211</Words>
  <Application>Microsoft Office PowerPoint</Application>
  <PresentationFormat>Widescreen</PresentationFormat>
  <Paragraphs>200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Mistral</vt:lpstr>
      <vt:lpstr>Wingdings</vt:lpstr>
      <vt:lpstr>Office Theme</vt:lpstr>
      <vt:lpstr>ASSOCIATION RULES </vt:lpstr>
      <vt:lpstr>Association Rules</vt:lpstr>
      <vt:lpstr>Market Basket Analysis</vt:lpstr>
      <vt:lpstr>Association Rules- Market Basket Analysis</vt:lpstr>
      <vt:lpstr>Association Rules</vt:lpstr>
      <vt:lpstr>Association Rules- Cell phone Covers</vt:lpstr>
      <vt:lpstr>Association Rules- Terminology</vt:lpstr>
      <vt:lpstr>Association Rules- Cell phone Covers</vt:lpstr>
      <vt:lpstr>Association Rules- Cell phone Covers</vt:lpstr>
      <vt:lpstr>Association Rules- Terminology</vt:lpstr>
      <vt:lpstr>Association Rules- 1. Support</vt:lpstr>
      <vt:lpstr>Support- Calculation</vt:lpstr>
      <vt:lpstr>Apriori Algorithm-  For k products:</vt:lpstr>
      <vt:lpstr>Support-Criterion=2</vt:lpstr>
      <vt:lpstr>Support Criterion Example</vt:lpstr>
      <vt:lpstr>Association Rules- 2. Confidence</vt:lpstr>
      <vt:lpstr>Confidence- Calculation</vt:lpstr>
      <vt:lpstr>Confidence- Weakness</vt:lpstr>
      <vt:lpstr>Association Rules- 3.Lift Ratio</vt:lpstr>
      <vt:lpstr>Interpreting Lift</vt:lpstr>
      <vt:lpstr>Lift- Calculation</vt:lpstr>
      <vt:lpstr>Rules Selection Process</vt:lpstr>
      <vt:lpstr>Rules </vt:lpstr>
      <vt:lpstr>Alarming!</vt:lpstr>
      <vt:lpstr>Profusion of Rules</vt:lpstr>
      <vt:lpstr>Applications</vt:lpstr>
      <vt:lpstr>Another Example</vt:lpstr>
      <vt:lpstr>Another Example</vt:lpstr>
      <vt:lpstr>Another Example</vt:lpstr>
      <vt:lpstr>Sequential Pattern Mining</vt:lpstr>
      <vt:lpstr>Association Rules or Sequential Pattern Mining</vt:lpstr>
      <vt:lpstr>Applications</vt:lpstr>
      <vt:lpstr>NEXT TOPIC&gt; RECOMMENDATION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RULES</dc:title>
  <dc:creator>Shreya Singireddy</dc:creator>
  <cp:lastModifiedBy>Shreya Singireddy</cp:lastModifiedBy>
  <cp:revision>65</cp:revision>
  <dcterms:created xsi:type="dcterms:W3CDTF">2019-09-12T16:58:48Z</dcterms:created>
  <dcterms:modified xsi:type="dcterms:W3CDTF">2019-11-14T13:01:54Z</dcterms:modified>
</cp:coreProperties>
</file>